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2"/>
  </p:notesMasterIdLst>
  <p:handoutMasterIdLst>
    <p:handoutMasterId r:id="rId23"/>
  </p:handoutMasterIdLst>
  <p:sldIdLst>
    <p:sldId id="7723" r:id="rId7"/>
    <p:sldId id="257" r:id="rId8"/>
    <p:sldId id="7761" r:id="rId9"/>
    <p:sldId id="7772" r:id="rId10"/>
    <p:sldId id="7768" r:id="rId11"/>
    <p:sldId id="7779" r:id="rId12"/>
    <p:sldId id="7777" r:id="rId13"/>
    <p:sldId id="7770" r:id="rId14"/>
    <p:sldId id="7775" r:id="rId15"/>
    <p:sldId id="7774" r:id="rId16"/>
    <p:sldId id="7763" r:id="rId17"/>
    <p:sldId id="7778" r:id="rId18"/>
    <p:sldId id="7762" r:id="rId19"/>
    <p:sldId id="7766" r:id="rId20"/>
    <p:sldId id="7767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6A1A3-8BA1-47BB-862F-953781F9A921}" v="928" dt="2024-10-18T14:04:23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7" autoAdjust="0"/>
  </p:normalViewPr>
  <p:slideViewPr>
    <p:cSldViewPr snapToGrid="0">
      <p:cViewPr>
        <p:scale>
          <a:sx n="89" d="100"/>
          <a:sy n="89" d="100"/>
        </p:scale>
        <p:origin x="2244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S::jacob.hyatt@westpoint.edu::8b9d417a-8c46-4136-87d3-9b6e2d7ca5cb" providerId="AD" clId="Web-{CE19DC98-B038-E5D6-EE43-980FE1301EA9}"/>
    <pc:docChg chg="addSld delSld modSld sldOrd">
      <pc:chgData name="Hyatt, Jacob E CDT 2025" userId="S::jacob.hyatt@westpoint.edu::8b9d417a-8c46-4136-87d3-9b6e2d7ca5cb" providerId="AD" clId="Web-{CE19DC98-B038-E5D6-EE43-980FE1301EA9}" dt="2024-10-10T01:36:06.471" v="1125"/>
      <pc:docMkLst>
        <pc:docMk/>
      </pc:docMkLst>
      <pc:sldChg chg="addSp delSp modSp">
        <pc:chgData name="Hyatt, Jacob E CDT 2025" userId="S::jacob.hyatt@westpoint.edu::8b9d417a-8c46-4136-87d3-9b6e2d7ca5cb" providerId="AD" clId="Web-{CE19DC98-B038-E5D6-EE43-980FE1301EA9}" dt="2024-10-10T01:22:51.276" v="1001"/>
        <pc:sldMkLst>
          <pc:docMk/>
          <pc:sldMk cId="1466308264" sldId="7761"/>
        </pc:sldMkLst>
        <pc:spChg chg="add del mod">
          <ac:chgData name="Hyatt, Jacob E CDT 2025" userId="S::jacob.hyatt@westpoint.edu::8b9d417a-8c46-4136-87d3-9b6e2d7ca5cb" providerId="AD" clId="Web-{CE19DC98-B038-E5D6-EE43-980FE1301EA9}" dt="2024-10-10T00:47:44.212" v="419"/>
          <ac:spMkLst>
            <pc:docMk/>
            <pc:sldMk cId="1466308264" sldId="7761"/>
            <ac:spMk id="3" creationId="{2C6EABEE-0737-4272-9467-7BC5C0813DC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2:55.179" v="160"/>
          <ac:spMkLst>
            <pc:docMk/>
            <pc:sldMk cId="1466308264" sldId="7761"/>
            <ac:spMk id="4" creationId="{02577064-2795-B451-DF78-07A53D7D1C4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231" v="194"/>
          <ac:spMkLst>
            <pc:docMk/>
            <pc:sldMk cId="1466308264" sldId="7761"/>
            <ac:spMk id="5" creationId="{5B7E2833-1979-53AD-39E2-1C4EF5ADC55C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793" v="195"/>
          <ac:spMkLst>
            <pc:docMk/>
            <pc:sldMk cId="1466308264" sldId="7761"/>
            <ac:spMk id="6" creationId="{30CDAD30-084D-44E8-050A-8D6B8FBAC4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340" v="196"/>
          <ac:spMkLst>
            <pc:docMk/>
            <pc:sldMk cId="1466308264" sldId="7761"/>
            <ac:spMk id="7" creationId="{37CE82B6-586E-6BA7-C2E4-D8A41B3D3F9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871" v="198"/>
          <ac:spMkLst>
            <pc:docMk/>
            <pc:sldMk cId="1466308264" sldId="7761"/>
            <ac:spMk id="8" creationId="{C718DD5A-5272-3DA3-2932-A1AF331D15A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371" v="199"/>
          <ac:spMkLst>
            <pc:docMk/>
            <pc:sldMk cId="1466308264" sldId="7761"/>
            <ac:spMk id="9" creationId="{600D8BF9-D280-6728-A587-358D3951923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840" v="200"/>
          <ac:spMkLst>
            <pc:docMk/>
            <pc:sldMk cId="1466308264" sldId="7761"/>
            <ac:spMk id="10" creationId="{F4EEDD42-5FF3-BCFD-AA79-C1A268BCE55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5.309" v="201"/>
          <ac:spMkLst>
            <pc:docMk/>
            <pc:sldMk cId="1466308264" sldId="7761"/>
            <ac:spMk id="11" creationId="{3502D572-2292-6B18-9DDD-AE9B239AF93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6.074" v="202"/>
          <ac:spMkLst>
            <pc:docMk/>
            <pc:sldMk cId="1466308264" sldId="7761"/>
            <ac:spMk id="12" creationId="{DC161D46-30A0-92A5-8D80-721A92291CE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46.668" v="184"/>
          <ac:spMkLst>
            <pc:docMk/>
            <pc:sldMk cId="1466308264" sldId="7761"/>
            <ac:spMk id="14" creationId="{3E25A261-9C26-5424-34DF-6793B3EF6A6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5"/>
          <ac:spMkLst>
            <pc:docMk/>
            <pc:sldMk cId="1466308264" sldId="7761"/>
            <ac:spMk id="15" creationId="{AB5A8E68-1482-CB46-857C-B4B331D3CF6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6"/>
          <ac:spMkLst>
            <pc:docMk/>
            <pc:sldMk cId="1466308264" sldId="7761"/>
            <ac:spMk id="16" creationId="{A4D4DD43-C489-0984-9FCE-B4E88562F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59"/>
          <ac:spMkLst>
            <pc:docMk/>
            <pc:sldMk cId="1466308264" sldId="7761"/>
            <ac:spMk id="17" creationId="{8A7F1A44-C69E-F2E1-2044-4B7F4F290BA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52" v="503"/>
          <ac:spMkLst>
            <pc:docMk/>
            <pc:sldMk cId="1466308264" sldId="7761"/>
            <ac:spMk id="18" creationId="{3E2A9187-2950-CAF1-8E5C-3CB6CF4530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20:32.970" v="960"/>
          <ac:spMkLst>
            <pc:docMk/>
            <pc:sldMk cId="1466308264" sldId="7761"/>
            <ac:spMk id="19" creationId="{D4C881D0-003A-F9AB-FCA3-D9775AEB12C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8"/>
          <ac:spMkLst>
            <pc:docMk/>
            <pc:sldMk cId="1466308264" sldId="7761"/>
            <ac:spMk id="20" creationId="{34F92101-5F96-14E7-A776-E730032A48E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1"/>
          <ac:spMkLst>
            <pc:docMk/>
            <pc:sldMk cId="1466308264" sldId="7761"/>
            <ac:spMk id="21" creationId="{12E1CA28-DCCF-1F78-C33C-33D529D54CF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5"/>
          <ac:spMkLst>
            <pc:docMk/>
            <pc:sldMk cId="1466308264" sldId="7761"/>
            <ac:spMk id="22" creationId="{EC7CC310-D7E7-8435-0328-E27C75BE712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2"/>
          <ac:spMkLst>
            <pc:docMk/>
            <pc:sldMk cId="1466308264" sldId="7761"/>
            <ac:spMk id="23" creationId="{E47A568D-AECE-609C-76CF-5B81A43CC1A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9"/>
          <ac:spMkLst>
            <pc:docMk/>
            <pc:sldMk cId="1466308264" sldId="7761"/>
            <ac:spMk id="24" creationId="{A01DB59F-F283-D21A-8909-BBC39C038AC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3"/>
          <ac:spMkLst>
            <pc:docMk/>
            <pc:sldMk cId="1466308264" sldId="7761"/>
            <ac:spMk id="25" creationId="{B77BE5F2-A296-852A-0231-739DEB6E74C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2"/>
          <ac:spMkLst>
            <pc:docMk/>
            <pc:sldMk cId="1466308264" sldId="7761"/>
            <ac:spMk id="26" creationId="{1F14E7AF-95E8-0491-5A49-2DC77286422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4"/>
          <ac:spMkLst>
            <pc:docMk/>
            <pc:sldMk cId="1466308264" sldId="7761"/>
            <ac:spMk id="27" creationId="{E82B1403-665E-BC46-FFD2-9DDE8D0A0F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5"/>
          <ac:spMkLst>
            <pc:docMk/>
            <pc:sldMk cId="1466308264" sldId="7761"/>
            <ac:spMk id="28" creationId="{FDF41355-3A13-84F7-F9DE-129D5DDC26A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2"/>
          <ac:spMkLst>
            <pc:docMk/>
            <pc:sldMk cId="1466308264" sldId="7761"/>
            <ac:spMk id="29" creationId="{14C0B825-C837-3E96-58B3-298F662AAB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2"/>
          <ac:spMkLst>
            <pc:docMk/>
            <pc:sldMk cId="1466308264" sldId="7761"/>
            <ac:spMk id="30" creationId="{B2EB0D58-9B32-D416-DFA6-08F1C848A09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19:55.609" v="943"/>
          <ac:spMkLst>
            <pc:docMk/>
            <pc:sldMk cId="1466308264" sldId="7761"/>
            <ac:spMk id="31" creationId="{B3062165-57C8-AD53-9D0D-22ABF771053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7"/>
          <ac:spMkLst>
            <pc:docMk/>
            <pc:sldMk cId="1466308264" sldId="7761"/>
            <ac:spMk id="32" creationId="{53ED9328-D2AD-B547-6B1C-C73AD3BA1C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4"/>
          <ac:spMkLst>
            <pc:docMk/>
            <pc:sldMk cId="1466308264" sldId="7761"/>
            <ac:spMk id="33" creationId="{CFCB35AE-7944-CAF7-E8B0-3242C8F0338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4"/>
          <ac:spMkLst>
            <pc:docMk/>
            <pc:sldMk cId="1466308264" sldId="7761"/>
            <ac:spMk id="34" creationId="{5959D72C-7C96-D1DB-AFE0-794F8391478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5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8"/>
          <ac:spMkLst>
            <pc:docMk/>
            <pc:sldMk cId="1466308264" sldId="7761"/>
            <ac:spMk id="36" creationId="{CC4CAD82-E9FF-DB8A-0A3E-D7CDD0740C7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6"/>
          <ac:spMkLst>
            <pc:docMk/>
            <pc:sldMk cId="1466308264" sldId="7761"/>
            <ac:spMk id="37" creationId="{EA6567FF-B4CC-7E77-7DAE-391D9B96534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1"/>
          <ac:spMkLst>
            <pc:docMk/>
            <pc:sldMk cId="1466308264" sldId="7761"/>
            <ac:spMk id="38" creationId="{36E26BBE-FDF6-B8BD-35B5-3C8CE38D29A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3"/>
          <ac:spMkLst>
            <pc:docMk/>
            <pc:sldMk cId="1466308264" sldId="7761"/>
            <ac:spMk id="39" creationId="{6C7F36A2-37E2-A965-9375-74511BBBB0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4"/>
          <ac:spMkLst>
            <pc:docMk/>
            <pc:sldMk cId="1466308264" sldId="7761"/>
            <ac:spMk id="40" creationId="{B4AF9EC0-46E7-BCBC-6878-BDF269F0EA8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6"/>
          <ac:spMkLst>
            <pc:docMk/>
            <pc:sldMk cId="1466308264" sldId="7761"/>
            <ac:spMk id="41" creationId="{7B3CE2B9-26C3-6DD5-E5C7-B9C2AF745371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1"/>
          <ac:spMkLst>
            <pc:docMk/>
            <pc:sldMk cId="1466308264" sldId="7761"/>
            <ac:spMk id="42" creationId="{A8B92ECC-0F56-6D14-7408-6EEE34FF7B4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7"/>
          <ac:spMkLst>
            <pc:docMk/>
            <pc:sldMk cId="1466308264" sldId="7761"/>
            <ac:spMk id="43" creationId="{598F24B6-AEDF-4538-FFDE-641D2F432AAB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6"/>
          <ac:spMkLst>
            <pc:docMk/>
            <pc:sldMk cId="1466308264" sldId="7761"/>
            <ac:spMk id="44" creationId="{3D843FC6-1AA0-95B0-3C79-371A3E19D23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8"/>
          <ac:spMkLst>
            <pc:docMk/>
            <pc:sldMk cId="1466308264" sldId="7761"/>
            <ac:spMk id="45" creationId="{850C7828-0D00-CBE9-C7A9-43F3A1D4831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3"/>
          <ac:spMkLst>
            <pc:docMk/>
            <pc:sldMk cId="1466308264" sldId="7761"/>
            <ac:spMk id="46" creationId="{49C98596-1BEC-1BBE-1EB8-EF77565441B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9"/>
          <ac:spMkLst>
            <pc:docMk/>
            <pc:sldMk cId="1466308264" sldId="7761"/>
            <ac:spMk id="47" creationId="{144A7A8E-9A11-FB7D-F0C3-C1827E7BDA6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7"/>
          <ac:spMkLst>
            <pc:docMk/>
            <pc:sldMk cId="1466308264" sldId="7761"/>
            <ac:spMk id="48" creationId="{19310695-C0E6-CB86-F9E4-CD48FC23212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40"/>
          <ac:spMkLst>
            <pc:docMk/>
            <pc:sldMk cId="1466308264" sldId="7761"/>
            <ac:spMk id="49" creationId="{AF6B5657-761A-2ECE-FF59-B86E5640D34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0"/>
          <ac:spMkLst>
            <pc:docMk/>
            <pc:sldMk cId="1466308264" sldId="7761"/>
            <ac:spMk id="50" creationId="{1E6E9C99-6202-F98A-58DB-67ECDB594DB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6" actId="1076"/>
          <ac:spMkLst>
            <pc:docMk/>
            <pc:sldMk cId="1466308264" sldId="7761"/>
            <ac:spMk id="51" creationId="{A540C25A-1EF5-0F39-2B0B-97B9826B99C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7" actId="1076"/>
          <ac:spMkLst>
            <pc:docMk/>
            <pc:sldMk cId="1466308264" sldId="7761"/>
            <ac:spMk id="52" creationId="{41FFC764-7393-1BDD-0F93-7FE299A7AE4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8" actId="1076"/>
          <ac:spMkLst>
            <pc:docMk/>
            <pc:sldMk cId="1466308264" sldId="7761"/>
            <ac:spMk id="53" creationId="{ADCD6EF4-397F-6B2B-B650-32FE0ED7541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7:47.446" v="420"/>
          <ac:spMkLst>
            <pc:docMk/>
            <pc:sldMk cId="1466308264" sldId="7761"/>
            <ac:spMk id="55" creationId="{3D2FAE0D-D096-37FF-C23C-B058E9196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1.712" v="993"/>
          <ac:spMkLst>
            <pc:docMk/>
            <pc:sldMk cId="1466308264" sldId="7761"/>
            <ac:spMk id="59" creationId="{A98B8A47-9081-332F-9534-F02E3B8E612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26.350" v="552"/>
          <ac:spMkLst>
            <pc:docMk/>
            <pc:sldMk cId="1466308264" sldId="7761"/>
            <ac:spMk id="60" creationId="{28253E6C-59D7-7097-51FF-DDC42E560B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3.681" v="994"/>
          <ac:spMkLst>
            <pc:docMk/>
            <pc:sldMk cId="1466308264" sldId="7761"/>
            <ac:spMk id="61" creationId="{E8A14F06-2DFA-BE7D-C9EA-989B9BEED71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5.681" v="995"/>
          <ac:spMkLst>
            <pc:docMk/>
            <pc:sldMk cId="1466308264" sldId="7761"/>
            <ac:spMk id="62" creationId="{77F6947F-7F8A-5118-A307-E28B8E0A4F7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8.119" v="996"/>
          <ac:spMkLst>
            <pc:docMk/>
            <pc:sldMk cId="1466308264" sldId="7761"/>
            <ac:spMk id="63" creationId="{B71E2976-0A88-F1F7-7C7B-9CD08F802E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0.822" v="997"/>
          <ac:spMkLst>
            <pc:docMk/>
            <pc:sldMk cId="1466308264" sldId="7761"/>
            <ac:spMk id="64" creationId="{FC100C7F-AF90-278B-912E-B65986E4905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3.479" v="998"/>
          <ac:spMkLst>
            <pc:docMk/>
            <pc:sldMk cId="1466308264" sldId="7761"/>
            <ac:spMk id="65" creationId="{CBAF16C6-3B44-978C-469A-1EA01211B0C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6.104" v="999"/>
          <ac:spMkLst>
            <pc:docMk/>
            <pc:sldMk cId="1466308264" sldId="7761"/>
            <ac:spMk id="66" creationId="{D40FB92B-4D01-250B-7156-4DE7BE1370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3.002" v="964"/>
          <ac:spMkLst>
            <pc:docMk/>
            <pc:sldMk cId="1466308264" sldId="7761"/>
            <ac:spMk id="67" creationId="{45F3325F-B9D6-5672-5857-DD167E8353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71" v="949"/>
          <ac:spMkLst>
            <pc:docMk/>
            <pc:sldMk cId="1466308264" sldId="7761"/>
            <ac:spMk id="68" creationId="{BC61B15E-3E8F-99BA-AFCD-B29DCA0C4EA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530" v="941"/>
          <ac:spMkLst>
            <pc:docMk/>
            <pc:sldMk cId="1466308264" sldId="7761"/>
            <ac:spMk id="69" creationId="{E8F49730-5FDC-B0A1-3B73-1AB1549E538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9.010" v="1000"/>
          <ac:spMkLst>
            <pc:docMk/>
            <pc:sldMk cId="1466308264" sldId="7761"/>
            <ac:spMk id="70" creationId="{AB75E5F0-2455-C2AF-3C74-56CEC5C8D1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51.276" v="1001"/>
          <ac:spMkLst>
            <pc:docMk/>
            <pc:sldMk cId="1466308264" sldId="7761"/>
            <ac:spMk id="71" creationId="{52DE26B4-7502-9FB4-3B69-45B3F3B65A8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1" actId="1076"/>
          <ac:spMkLst>
            <pc:docMk/>
            <pc:sldMk cId="1466308264" sldId="7761"/>
            <ac:spMk id="72" creationId="{76BA7649-5046-4164-80E5-857B8081A7E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2" actId="1076"/>
          <ac:spMkLst>
            <pc:docMk/>
            <pc:sldMk cId="1466308264" sldId="7761"/>
            <ac:spMk id="73" creationId="{D4B4850B-1F3B-CCDF-F6AD-26291B19DD0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3" actId="1076"/>
          <ac:spMkLst>
            <pc:docMk/>
            <pc:sldMk cId="1466308264" sldId="7761"/>
            <ac:spMk id="74" creationId="{CF1B7570-D645-2E52-00AB-EDA5130392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4" actId="1076"/>
          <ac:spMkLst>
            <pc:docMk/>
            <pc:sldMk cId="1466308264" sldId="7761"/>
            <ac:spMk id="75" creationId="{4778C672-69BB-3C1B-C148-CA7D26E44D7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5" actId="1076"/>
          <ac:spMkLst>
            <pc:docMk/>
            <pc:sldMk cId="1466308264" sldId="7761"/>
            <ac:spMk id="76" creationId="{14C7274D-692A-9F0E-50D0-3D3D418F966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6" actId="1076"/>
          <ac:spMkLst>
            <pc:docMk/>
            <pc:sldMk cId="1466308264" sldId="7761"/>
            <ac:spMk id="77" creationId="{43F33B62-2E2E-7DDA-CB95-9FFCEB367D1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39.833" v="699"/>
          <ac:spMkLst>
            <pc:docMk/>
            <pc:sldMk cId="1466308264" sldId="7761"/>
            <ac:spMk id="78" creationId="{D3206AE2-E41E-1294-2515-B72B3DE754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7" actId="1076"/>
          <ac:spMkLst>
            <pc:docMk/>
            <pc:sldMk cId="1466308264" sldId="7761"/>
            <ac:spMk id="79" creationId="{D744D590-0D4B-48BD-6BF4-6DB0C48C771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8" actId="1076"/>
          <ac:spMkLst>
            <pc:docMk/>
            <pc:sldMk cId="1466308264" sldId="7761"/>
            <ac:spMk id="80" creationId="{6818A1A0-8822-DBE3-C5B0-B9FE6D50AA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79" actId="1076"/>
          <ac:spMkLst>
            <pc:docMk/>
            <pc:sldMk cId="1466308264" sldId="7761"/>
            <ac:spMk id="81" creationId="{BEEA7A57-700F-5A0C-10B3-74AB8CF0641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2.020" v="700"/>
          <ac:spMkLst>
            <pc:docMk/>
            <pc:sldMk cId="1466308264" sldId="7761"/>
            <ac:spMk id="82" creationId="{2FF762F8-EEB5-5962-71D3-B6C232D2A88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3.973" v="701"/>
          <ac:spMkLst>
            <pc:docMk/>
            <pc:sldMk cId="1466308264" sldId="7761"/>
            <ac:spMk id="83" creationId="{570B236E-7B3E-E4F0-ADFB-53360994A41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80" actId="1076"/>
          <ac:spMkLst>
            <pc:docMk/>
            <pc:sldMk cId="1466308264" sldId="7761"/>
            <ac:spMk id="84" creationId="{CD9BF145-D73A-643C-819B-842E7B142E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1" actId="1076"/>
          <ac:spMkLst>
            <pc:docMk/>
            <pc:sldMk cId="1466308264" sldId="7761"/>
            <ac:spMk id="85" creationId="{6E3AEA6E-97E6-4957-C0F7-FB3219E99E2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2" actId="1076"/>
          <ac:spMkLst>
            <pc:docMk/>
            <pc:sldMk cId="1466308264" sldId="7761"/>
            <ac:spMk id="86" creationId="{7EDE48D4-9031-44BA-2E8E-89A81A55FA0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3" actId="1076"/>
          <ac:spMkLst>
            <pc:docMk/>
            <pc:sldMk cId="1466308264" sldId="7761"/>
            <ac:spMk id="87" creationId="{A1D6C340-6DEE-13FB-C0E9-BA97313E2D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4" actId="1076"/>
          <ac:spMkLst>
            <pc:docMk/>
            <pc:sldMk cId="1466308264" sldId="7761"/>
            <ac:spMk id="88" creationId="{776AAC9C-65D8-35E2-F9C8-33F22F5DB04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5" actId="1076"/>
          <ac:spMkLst>
            <pc:docMk/>
            <pc:sldMk cId="1466308264" sldId="7761"/>
            <ac:spMk id="89" creationId="{21872B52-76B2-58A8-73D9-81676073821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6" actId="1076"/>
          <ac:spMkLst>
            <pc:docMk/>
            <pc:sldMk cId="1466308264" sldId="7761"/>
            <ac:spMk id="90" creationId="{6806606B-88CB-C91D-2C04-E41CCF4BC45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4.423" v="869"/>
          <ac:spMkLst>
            <pc:docMk/>
            <pc:sldMk cId="1466308264" sldId="7761"/>
            <ac:spMk id="91" creationId="{EB072CFE-EE0F-2326-702B-239F76F5F49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5:57.034" v="844"/>
          <ac:spMkLst>
            <pc:docMk/>
            <pc:sldMk cId="1466308264" sldId="7761"/>
            <ac:spMk id="92" creationId="{4A91EEC0-6C2E-0E95-0935-0714236E8F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2.251" v="868"/>
          <ac:spMkLst>
            <pc:docMk/>
            <pc:sldMk cId="1466308264" sldId="7761"/>
            <ac:spMk id="93" creationId="{CBD5431F-B653-F90B-060C-3DEBACBB309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0.611" v="867"/>
          <ac:spMkLst>
            <pc:docMk/>
            <pc:sldMk cId="1466308264" sldId="7761"/>
            <ac:spMk id="94" creationId="{DF4ABD50-F44B-5980-1329-EC87E33422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9.017" v="866"/>
          <ac:spMkLst>
            <pc:docMk/>
            <pc:sldMk cId="1466308264" sldId="7761"/>
            <ac:spMk id="95" creationId="{44F0F9DA-0344-D8D6-FC97-D7EEC2F7DA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7.298" v="865"/>
          <ac:spMkLst>
            <pc:docMk/>
            <pc:sldMk cId="1466308264" sldId="7761"/>
            <ac:spMk id="96" creationId="{1A2140C9-9123-9F32-0504-FC0731A04CD5}"/>
          </ac:spMkLst>
        </pc:spChg>
        <pc:cxnChg chg="add del mod">
          <ac:chgData name="Hyatt, Jacob E CDT 2025" userId="S::jacob.hyatt@westpoint.edu::8b9d417a-8c46-4136-87d3-9b6e2d7ca5cb" providerId="AD" clId="Web-{CE19DC98-B038-E5D6-EE43-980FE1301EA9}" dt="2024-10-10T00:48:11.618" v="464"/>
          <ac:cxnSpMkLst>
            <pc:docMk/>
            <pc:sldMk cId="1466308264" sldId="7761"/>
            <ac:cxnSpMk id="56" creationId="{14C93B91-C3C0-A3CF-43AD-9A0F7179FF1E}"/>
          </ac:cxnSpMkLst>
        </pc:cxnChg>
        <pc:cxnChg chg="add del">
          <ac:chgData name="Hyatt, Jacob E CDT 2025" userId="S::jacob.hyatt@westpoint.edu::8b9d417a-8c46-4136-87d3-9b6e2d7ca5cb" providerId="AD" clId="Web-{CE19DC98-B038-E5D6-EE43-980FE1301EA9}" dt="2024-10-10T00:49:58.289" v="524"/>
          <ac:cxnSpMkLst>
            <pc:docMk/>
            <pc:sldMk cId="1466308264" sldId="7761"/>
            <ac:cxnSpMk id="57" creationId="{3FAA8616-79AA-0269-4CF5-9697BE39870D}"/>
          </ac:cxnSpMkLst>
        </pc:cxnChg>
        <pc:cxnChg chg="add del mod">
          <ac:chgData name="Hyatt, Jacob E CDT 2025" userId="S::jacob.hyatt@westpoint.edu::8b9d417a-8c46-4136-87d3-9b6e2d7ca5cb" providerId="AD" clId="Web-{CE19DC98-B038-E5D6-EE43-980FE1301EA9}" dt="2024-10-10T00:50:12.366" v="527"/>
          <ac:cxnSpMkLst>
            <pc:docMk/>
            <pc:sldMk cId="1466308264" sldId="7761"/>
            <ac:cxnSpMk id="58" creationId="{B36C518E-5B11-0EB3-AAAA-A309BBFEC943}"/>
          </ac:cxnSpMkLst>
        </pc:cxnChg>
      </pc:sldChg>
      <pc:sldChg chg="mod modShow">
        <pc:chgData name="Hyatt, Jacob E CDT 2025" userId="S::jacob.hyatt@westpoint.edu::8b9d417a-8c46-4136-87d3-9b6e2d7ca5cb" providerId="AD" clId="Web-{CE19DC98-B038-E5D6-EE43-980FE1301EA9}" dt="2024-10-10T00:08:05.528" v="0"/>
        <pc:sldMkLst>
          <pc:docMk/>
          <pc:sldMk cId="1314796693" sldId="7762"/>
        </pc:sldMkLst>
      </pc:sldChg>
      <pc:sldChg chg="modSp ord">
        <pc:chgData name="Hyatt, Jacob E CDT 2025" userId="S::jacob.hyatt@westpoint.edu::8b9d417a-8c46-4136-87d3-9b6e2d7ca5cb" providerId="AD" clId="Web-{CE19DC98-B038-E5D6-EE43-980FE1301EA9}" dt="2024-10-10T00:29:27.344" v="137" actId="20577"/>
        <pc:sldMkLst>
          <pc:docMk/>
          <pc:sldMk cId="443410112" sldId="7763"/>
        </pc:sldMkLst>
        <pc:spChg chg="mod">
          <ac:chgData name="Hyatt, Jacob E CDT 2025" userId="S::jacob.hyatt@westpoint.edu::8b9d417a-8c46-4136-87d3-9b6e2d7ca5cb" providerId="AD" clId="Web-{CE19DC98-B038-E5D6-EE43-980FE1301EA9}" dt="2024-10-10T00:29:27.344" v="137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S::jacob.hyatt@westpoint.edu::8b9d417a-8c46-4136-87d3-9b6e2d7ca5cb" providerId="AD" clId="Web-{CE19DC98-B038-E5D6-EE43-980FE1301EA9}" dt="2024-10-10T00:27:42.111" v="100" actId="20577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28:06.423" v="114" actId="14100"/>
          <ac:picMkLst>
            <pc:docMk/>
            <pc:sldMk cId="443410112" sldId="7763"/>
            <ac:picMk id="6" creationId="{E840B472-82E7-4EF8-24EE-585BAD2C66C0}"/>
          </ac:picMkLst>
        </pc:picChg>
      </pc:sldChg>
      <pc:sldChg chg="mod modShow">
        <pc:chgData name="Hyatt, Jacob E CDT 2025" userId="S::jacob.hyatt@westpoint.edu::8b9d417a-8c46-4136-87d3-9b6e2d7ca5cb" providerId="AD" clId="Web-{CE19DC98-B038-E5D6-EE43-980FE1301EA9}" dt="2024-10-10T00:08:07.231" v="1"/>
        <pc:sldMkLst>
          <pc:docMk/>
          <pc:sldMk cId="3931453875" sldId="7766"/>
        </pc:sldMkLst>
      </pc:sldChg>
      <pc:sldChg chg="mod modShow">
        <pc:chgData name="Hyatt, Jacob E CDT 2025" userId="S::jacob.hyatt@westpoint.edu::8b9d417a-8c46-4136-87d3-9b6e2d7ca5cb" providerId="AD" clId="Web-{CE19DC98-B038-E5D6-EE43-980FE1301EA9}" dt="2024-10-10T00:08:09.544" v="2"/>
        <pc:sldMkLst>
          <pc:docMk/>
          <pc:sldMk cId="1497536297" sldId="7767"/>
        </pc:sldMkLst>
      </pc:sldChg>
      <pc:sldChg chg="modSp">
        <pc:chgData name="Hyatt, Jacob E CDT 2025" userId="S::jacob.hyatt@westpoint.edu::8b9d417a-8c46-4136-87d3-9b6e2d7ca5cb" providerId="AD" clId="Web-{CE19DC98-B038-E5D6-EE43-980FE1301EA9}" dt="2024-10-10T00:30:06.171" v="146" actId="1076"/>
        <pc:sldMkLst>
          <pc:docMk/>
          <pc:sldMk cId="3236272592" sldId="7768"/>
        </pc:sldMkLst>
        <pc:spChg chg="mod">
          <ac:chgData name="Hyatt, Jacob E CDT 2025" userId="S::jacob.hyatt@westpoint.edu::8b9d417a-8c46-4136-87d3-9b6e2d7ca5cb" providerId="AD" clId="Web-{CE19DC98-B038-E5D6-EE43-980FE1301EA9}" dt="2024-10-10T00:29:48.562" v="142" actId="20577"/>
          <ac:spMkLst>
            <pc:docMk/>
            <pc:sldMk cId="3236272592" sldId="7768"/>
            <ac:spMk id="3" creationId="{2C6EABEE-0737-4272-9467-7BC5C0813DCE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30:01.828" v="145" actId="1076"/>
          <ac:picMkLst>
            <pc:docMk/>
            <pc:sldMk cId="3236272592" sldId="7768"/>
            <ac:picMk id="6" creationId="{50EDF376-A048-5BE0-03F6-82284D71E4A4}"/>
          </ac:picMkLst>
        </pc:picChg>
        <pc:picChg chg="mod">
          <ac:chgData name="Hyatt, Jacob E CDT 2025" userId="S::jacob.hyatt@westpoint.edu::8b9d417a-8c46-4136-87d3-9b6e2d7ca5cb" providerId="AD" clId="Web-{CE19DC98-B038-E5D6-EE43-980FE1301EA9}" dt="2024-10-10T00:30:06.171" v="14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add replId">
        <pc:chgData name="Hyatt, Jacob E CDT 2025" userId="S::jacob.hyatt@westpoint.edu::8b9d417a-8c46-4136-87d3-9b6e2d7ca5cb" providerId="AD" clId="Web-{CE19DC98-B038-E5D6-EE43-980FE1301EA9}" dt="2024-10-10T00:08:34.700" v="8"/>
        <pc:sldMkLst>
          <pc:docMk/>
          <pc:sldMk cId="1778989324" sldId="7769"/>
        </pc:sldMkLst>
      </pc:sldChg>
      <pc:sldChg chg="new del">
        <pc:chgData name="Hyatt, Jacob E CDT 2025" userId="S::jacob.hyatt@westpoint.edu::8b9d417a-8c46-4136-87d3-9b6e2d7ca5cb" providerId="AD" clId="Web-{CE19DC98-B038-E5D6-EE43-980FE1301EA9}" dt="2024-10-10T00:08:31.668" v="7"/>
        <pc:sldMkLst>
          <pc:docMk/>
          <pc:sldMk cId="4291884249" sldId="7769"/>
        </pc:sldMkLst>
      </pc:sldChg>
      <pc:sldChg chg="delSp modSp add ord replId">
        <pc:chgData name="Hyatt, Jacob E CDT 2025" userId="S::jacob.hyatt@westpoint.edu::8b9d417a-8c46-4136-87d3-9b6e2d7ca5cb" providerId="AD" clId="Web-{CE19DC98-B038-E5D6-EE43-980FE1301EA9}" dt="2024-10-10T00:29:05.875" v="133" actId="20577"/>
        <pc:sldMkLst>
          <pc:docMk/>
          <pc:sldMk cId="3240841823" sldId="7770"/>
        </pc:sldMkLst>
        <pc:spChg chg="mod">
          <ac:chgData name="Hyatt, Jacob E CDT 2025" userId="S::jacob.hyatt@westpoint.edu::8b9d417a-8c46-4136-87d3-9b6e2d7ca5cb" providerId="AD" clId="Web-{CE19DC98-B038-E5D6-EE43-980FE1301EA9}" dt="2024-10-10T00:29:05.875" v="133" actId="20577"/>
          <ac:spMkLst>
            <pc:docMk/>
            <pc:sldMk cId="3240841823" sldId="7770"/>
            <ac:spMk id="3" creationId="{2C6EABEE-0737-4272-9467-7BC5C0813DCE}"/>
          </ac:spMkLst>
        </pc:spChg>
        <pc:picChg chg="del">
          <ac:chgData name="Hyatt, Jacob E CDT 2025" userId="S::jacob.hyatt@westpoint.edu::8b9d417a-8c46-4136-87d3-9b6e2d7ca5cb" providerId="AD" clId="Web-{CE19DC98-B038-E5D6-EE43-980FE1301EA9}" dt="2024-10-10T00:08:44.824" v="11"/>
          <ac:picMkLst>
            <pc:docMk/>
            <pc:sldMk cId="3240841823" sldId="7770"/>
            <ac:picMk id="6" creationId="{50EDF376-A048-5BE0-03F6-82284D71E4A4}"/>
          </ac:picMkLst>
        </pc:picChg>
        <pc:picChg chg="del">
          <ac:chgData name="Hyatt, Jacob E CDT 2025" userId="S::jacob.hyatt@westpoint.edu::8b9d417a-8c46-4136-87d3-9b6e2d7ca5cb" providerId="AD" clId="Web-{CE19DC98-B038-E5D6-EE43-980FE1301EA9}" dt="2024-10-10T00:08:43.028" v="10"/>
          <ac:picMkLst>
            <pc:docMk/>
            <pc:sldMk cId="3240841823" sldId="7770"/>
            <ac:picMk id="8" creationId="{C79D04FB-FF37-4742-B268-504282395D76}"/>
          </ac:picMkLst>
        </pc:picChg>
      </pc:sldChg>
      <pc:sldChg chg="new del">
        <pc:chgData name="Hyatt, Jacob E CDT 2025" userId="S::jacob.hyatt@westpoint.edu::8b9d417a-8c46-4136-87d3-9b6e2d7ca5cb" providerId="AD" clId="Web-{CE19DC98-B038-E5D6-EE43-980FE1301EA9}" dt="2024-10-10T00:24:17.238" v="30"/>
        <pc:sldMkLst>
          <pc:docMk/>
          <pc:sldMk cId="2761529036" sldId="7771"/>
        </pc:sldMkLst>
      </pc:sldChg>
      <pc:sldChg chg="addSp delSp modSp add replId">
        <pc:chgData name="Hyatt, Jacob E CDT 2025" userId="S::jacob.hyatt@westpoint.edu::8b9d417a-8c46-4136-87d3-9b6e2d7ca5cb" providerId="AD" clId="Web-{CE19DC98-B038-E5D6-EE43-980FE1301EA9}" dt="2024-10-10T01:36:06.471" v="1125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CE19DC98-B038-E5D6-EE43-980FE1301EA9}" dt="2024-10-10T01:36:06.471" v="1125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4"/>
          <ac:spMkLst>
            <pc:docMk/>
            <pc:sldMk cId="2095283554" sldId="7772"/>
            <ac:spMk id="5" creationId="{4CAE0272-0759-86B6-7D67-CBBFFF034B0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4"/>
          <ac:spMkLst>
            <pc:docMk/>
            <pc:sldMk cId="2095283554" sldId="7772"/>
            <ac:spMk id="6" creationId="{3BC8FAAC-7560-53D7-4D33-70FA5947215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3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2"/>
          <ac:spMkLst>
            <pc:docMk/>
            <pc:sldMk cId="2095283554" sldId="7772"/>
            <ac:spMk id="9" creationId="{6FEDBA96-D450-C65A-6F50-0861C8932C6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5"/>
          <ac:spMkLst>
            <pc:docMk/>
            <pc:sldMk cId="2095283554" sldId="7772"/>
            <ac:spMk id="10" creationId="{10AB926C-BE1C-42AE-E291-C1C6DF97D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1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0"/>
          <ac:spMkLst>
            <pc:docMk/>
            <pc:sldMk cId="2095283554" sldId="7772"/>
            <ac:spMk id="13" creationId="{BE2A0F5F-8D17-0771-609F-482B161F9E12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6"/>
          <ac:spMkLst>
            <pc:docMk/>
            <pc:sldMk cId="2095283554" sldId="7772"/>
            <ac:spMk id="14" creationId="{4859718E-3236-796E-46F0-90D7FF36AFB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6"/>
          <ac:spMkLst>
            <pc:docMk/>
            <pc:sldMk cId="2095283554" sldId="7772"/>
            <ac:spMk id="17" creationId="{64054750-2B60-3698-5EF5-68AE387A8E90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7"/>
          <ac:spMkLst>
            <pc:docMk/>
            <pc:sldMk cId="2095283554" sldId="7772"/>
            <ac:spMk id="18" creationId="{E67767FA-13B4-73C8-4F2E-D8B5B220932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5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4"/>
          <ac:spMkLst>
            <pc:docMk/>
            <pc:sldMk cId="2095283554" sldId="7772"/>
            <ac:spMk id="21" creationId="{9C7F3F15-6DAD-73B3-B97B-6A186E9401EC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8"/>
          <ac:spMkLst>
            <pc:docMk/>
            <pc:sldMk cId="2095283554" sldId="7772"/>
            <ac:spMk id="22" creationId="{3EF43FC8-FAA9-DEDB-E6D4-64DA94E66B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3"/>
          <ac:spMkLst>
            <pc:docMk/>
            <pc:sldMk cId="2095283554" sldId="7772"/>
            <ac:spMk id="23" creationId="{C9CA4F4A-C327-3A67-0DBF-6D951950E8F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1:28.427" v="974" actId="1076"/>
          <ac:spMkLst>
            <pc:docMk/>
            <pc:sldMk cId="2095283554" sldId="7772"/>
            <ac:spMk id="25" creationId="{4E50A0D3-DB36-7E48-9F60-63D168DA459B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9"/>
          <ac:spMkLst>
            <pc:docMk/>
            <pc:sldMk cId="2095283554" sldId="7772"/>
            <ac:spMk id="26" creationId="{A2B0CB2F-A126-5A2B-33A7-195BCB1E759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53.532" v="918" actId="14100"/>
          <ac:spMkLst>
            <pc:docMk/>
            <pc:sldMk cId="2095283554" sldId="7772"/>
            <ac:spMk id="27" creationId="{01ECA5F8-EA06-9E3D-1E42-B12F9D17E3B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17.020" v="1063" actId="14100"/>
          <ac:spMkLst>
            <pc:docMk/>
            <pc:sldMk cId="2095283554" sldId="7772"/>
            <ac:spMk id="29" creationId="{E6335CAD-C919-69F9-A8D2-43ED14896F5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0"/>
          <ac:spMkLst>
            <pc:docMk/>
            <pc:sldMk cId="2095283554" sldId="7772"/>
            <ac:spMk id="30" creationId="{95DBA275-FF9A-B3AA-9C05-A51164F5277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4"/>
          <ac:spMkLst>
            <pc:docMk/>
            <pc:sldMk cId="2095283554" sldId="7772"/>
            <ac:spMk id="31" creationId="{16C852F2-2A51-36DE-DB7C-F0BC442580A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1"/>
          <ac:spMkLst>
            <pc:docMk/>
            <pc:sldMk cId="2095283554" sldId="7772"/>
            <ac:spMk id="33" creationId="{190E99BE-289F-CCB6-62D8-558922FD68CF}"/>
          </ac:spMkLst>
        </pc:spChg>
        <pc:spChg chg="add del">
          <ac:chgData name="Hyatt, Jacob E CDT 2025" userId="S::jacob.hyatt@westpoint.edu::8b9d417a-8c46-4136-87d3-9b6e2d7ca5cb" providerId="AD" clId="Web-{CE19DC98-B038-E5D6-EE43-980FE1301EA9}" dt="2024-10-10T00:59:14.485" v="924"/>
          <ac:spMkLst>
            <pc:docMk/>
            <pc:sldMk cId="2095283554" sldId="7772"/>
            <ac:spMk id="3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5"/>
          <ac:spMkLst>
            <pc:docMk/>
            <pc:sldMk cId="2095283554" sldId="7772"/>
            <ac:spMk id="35" creationId="{94BD30A9-0984-75E1-564C-9D4C94D3183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2"/>
          <ac:spMkLst>
            <pc:docMk/>
            <pc:sldMk cId="2095283554" sldId="7772"/>
            <ac:spMk id="36" creationId="{7E87116A-081A-6964-2ED2-8D133776635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6"/>
          <ac:spMkLst>
            <pc:docMk/>
            <pc:sldMk cId="2095283554" sldId="7772"/>
            <ac:spMk id="37" creationId="{E43DFD3C-518A-E5C1-0FE6-EA265676F4D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19"/>
          <ac:spMkLst>
            <pc:docMk/>
            <pc:sldMk cId="2095283554" sldId="7772"/>
            <ac:spMk id="39" creationId="{274D897F-B5E1-5EBA-AE41-45645488F07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3"/>
          <ac:spMkLst>
            <pc:docMk/>
            <pc:sldMk cId="2095283554" sldId="7772"/>
            <ac:spMk id="40" creationId="{6D74FB0B-2D21-445A-609F-9135397BA47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2"/>
          <ac:spMkLst>
            <pc:docMk/>
            <pc:sldMk cId="2095283554" sldId="7772"/>
            <ac:spMk id="41" creationId="{53C84BC4-2F0C-5EE1-CA1B-99C33B6537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9"/>
          <ac:spMkLst>
            <pc:docMk/>
            <pc:sldMk cId="2095283554" sldId="7772"/>
            <ac:spMk id="42" creationId="{17AADF41-9D43-710F-9DFC-D3EC2CBEA58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40"/>
          <ac:spMkLst>
            <pc:docMk/>
            <pc:sldMk cId="2095283554" sldId="7772"/>
            <ac:spMk id="4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99" v="1041"/>
          <ac:spMkLst>
            <pc:docMk/>
            <pc:sldMk cId="2095283554" sldId="7772"/>
            <ac:spMk id="44" creationId="{8FE22257-D635-A881-38E1-00F302940DD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4"/>
          <ac:spMkLst>
            <pc:docMk/>
            <pc:sldMk cId="2095283554" sldId="7772"/>
            <ac:spMk id="46" creationId="{B1BEDEEE-38DF-3562-8F82-F082CD518F2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5"/>
          <ac:spMkLst>
            <pc:docMk/>
            <pc:sldMk cId="2095283554" sldId="7772"/>
            <ac:spMk id="48" creationId="{8BF893B5-0E15-A656-6350-AC3AA09F9AD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11" v="1076"/>
          <ac:spMkLst>
            <pc:docMk/>
            <pc:sldMk cId="2095283554" sldId="7772"/>
            <ac:spMk id="50" creationId="{572FA341-1C6A-E7BA-69FD-59637DB1E659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7"/>
          <ac:spMkLst>
            <pc:docMk/>
            <pc:sldMk cId="2095283554" sldId="7772"/>
            <ac:spMk id="52" creationId="{FF13E7E2-C281-5B1D-BE69-54BAF160CF4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8"/>
          <ac:spMkLst>
            <pc:docMk/>
            <pc:sldMk cId="2095283554" sldId="7772"/>
            <ac:spMk id="54" creationId="{EE81B929-3DA0-A73D-D89A-434891296C2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42" v="1079"/>
          <ac:spMkLst>
            <pc:docMk/>
            <pc:sldMk cId="2095283554" sldId="7772"/>
            <ac:spMk id="56" creationId="{12511641-C230-EB17-ADB1-1D6538B0C25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26.852" v="1093"/>
          <ac:spMkLst>
            <pc:docMk/>
            <pc:sldMk cId="2095283554" sldId="7772"/>
            <ac:spMk id="57" creationId="{39CA30B1-C345-0528-2383-9094401F108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2.241" v="1085" actId="1076"/>
          <ac:spMkLst>
            <pc:docMk/>
            <pc:sldMk cId="2095283554" sldId="7772"/>
            <ac:spMk id="58" creationId="{53B54A5F-021A-A658-4332-C1D116D5837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6.413" v="1087" actId="1076"/>
          <ac:spMkLst>
            <pc:docMk/>
            <pc:sldMk cId="2095283554" sldId="7772"/>
            <ac:spMk id="59" creationId="{E0391EB7-FEE9-8770-1AB3-EE5AE9C7D21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4.116" v="1090" actId="1076"/>
          <ac:spMkLst>
            <pc:docMk/>
            <pc:sldMk cId="2095283554" sldId="7772"/>
            <ac:spMk id="60" creationId="{EDEE5E28-F3A5-FBB3-E120-C9A2ABB1304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9.992" v="1092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add replId">
        <pc:chgData name="Hyatt, Jacob E CDT 2025" userId="S::jacob.hyatt@westpoint.edu::8b9d417a-8c46-4136-87d3-9b6e2d7ca5cb" providerId="AD" clId="Web-{CE19DC98-B038-E5D6-EE43-980FE1301EA9}" dt="2024-10-10T00:24:19.660" v="31"/>
        <pc:sldMkLst>
          <pc:docMk/>
          <pc:sldMk cId="3432725911" sldId="7773"/>
        </pc:sldMkLst>
      </pc:sldChg>
    </pc:docChg>
  </pc:docChgLst>
  <pc:docChgLst>
    <pc:chgData name="Grymes, James LTC" userId="S::james.grymes@westpoint.edu::950b8b39-2dcb-49cb-bad8-5f4660ce36e1" providerId="AD" clId="Web-{4271917B-B2C7-6A28-8B9F-D88E498360AD}"/>
    <pc:docChg chg="modSld">
      <pc:chgData name="Grymes, James LTC" userId="S::james.grymes@westpoint.edu::950b8b39-2dcb-49cb-bad8-5f4660ce36e1" providerId="AD" clId="Web-{4271917B-B2C7-6A28-8B9F-D88E498360AD}" dt="2024-10-10T11:35:09.029" v="4" actId="20577"/>
      <pc:docMkLst>
        <pc:docMk/>
      </pc:docMkLst>
      <pc:sldChg chg="modSp">
        <pc:chgData name="Grymes, James LTC" userId="S::james.grymes@westpoint.edu::950b8b39-2dcb-49cb-bad8-5f4660ce36e1" providerId="AD" clId="Web-{4271917B-B2C7-6A28-8B9F-D88E498360AD}" dt="2024-10-10T11:35:09.029" v="4" actId="20577"/>
        <pc:sldMkLst>
          <pc:docMk/>
          <pc:sldMk cId="3236272592" sldId="7768"/>
        </pc:sldMkLst>
        <pc:spChg chg="mod">
          <ac:chgData name="Grymes, James LTC" userId="S::james.grymes@westpoint.edu::950b8b39-2dcb-49cb-bad8-5f4660ce36e1" providerId="AD" clId="Web-{4271917B-B2C7-6A28-8B9F-D88E498360AD}" dt="2024-10-10T11:35:09.029" v="4" actId="20577"/>
          <ac:spMkLst>
            <pc:docMk/>
            <pc:sldMk cId="3236272592" sldId="7768"/>
            <ac:spMk id="3" creationId="{2C6EABEE-0737-4272-9467-7BC5C0813DCE}"/>
          </ac:spMkLst>
        </pc:spChg>
      </pc:sldChg>
      <pc:sldChg chg="modSp">
        <pc:chgData name="Grymes, James LTC" userId="S::james.grymes@westpoint.edu::950b8b39-2dcb-49cb-bad8-5f4660ce36e1" providerId="AD" clId="Web-{4271917B-B2C7-6A28-8B9F-D88E498360AD}" dt="2024-10-10T11:35:08.420" v="3" actId="20577"/>
        <pc:sldMkLst>
          <pc:docMk/>
          <pc:sldMk cId="2467858469" sldId="7777"/>
        </pc:sldMkLst>
        <pc:spChg chg="mod">
          <ac:chgData name="Grymes, James LTC" userId="S::james.grymes@westpoint.edu::950b8b39-2dcb-49cb-bad8-5f4660ce36e1" providerId="AD" clId="Web-{4271917B-B2C7-6A28-8B9F-D88E498360AD}" dt="2024-10-10T11:35:08.420" v="3" actId="20577"/>
          <ac:spMkLst>
            <pc:docMk/>
            <pc:sldMk cId="2467858469" sldId="7777"/>
            <ac:spMk id="3" creationId="{0E600980-F10D-AA75-A0B7-A63A0FBEE233}"/>
          </ac:spMkLst>
        </pc:spChg>
      </pc:sldChg>
    </pc:docChg>
  </pc:docChgLst>
  <pc:docChgLst>
    <pc:chgData name="Hyatt, Jacob E CDT 2025" userId="8b9d417a-8c46-4136-87d3-9b6e2d7ca5cb" providerId="ADAL" clId="{B086A1A3-8BA1-47BB-862F-953781F9A921}"/>
    <pc:docChg chg="undo custSel addSld delSld modSld sldOrd modMainMaster modNotesMaster">
      <pc:chgData name="Hyatt, Jacob E CDT 2025" userId="8b9d417a-8c46-4136-87d3-9b6e2d7ca5cb" providerId="ADAL" clId="{B086A1A3-8BA1-47BB-862F-953781F9A921}" dt="2024-10-18T14:04:23.013" v="4914" actId="20577"/>
      <pc:docMkLst>
        <pc:docMk/>
      </pc:docMkLst>
      <pc:sldChg chg="addSp delSp modSp mod modNotesTx">
        <pc:chgData name="Hyatt, Jacob E CDT 2025" userId="8b9d417a-8c46-4136-87d3-9b6e2d7ca5cb" providerId="ADAL" clId="{B086A1A3-8BA1-47BB-862F-953781F9A921}" dt="2024-10-10T11:25:10.124" v="2515" actId="20577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addSp delSp modSp add mod modNotesTx">
        <pc:chgData name="Hyatt, Jacob E CDT 2025" userId="8b9d417a-8c46-4136-87d3-9b6e2d7ca5cb" providerId="ADAL" clId="{B086A1A3-8BA1-47BB-862F-953781F9A921}" dt="2024-10-10T17:08:16.366" v="3999" actId="33524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3" creationId="{9B144D70-8E14-74F6-8E28-57E079426CE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4" creationId="{E5A9D095-6C72-E5B2-0386-9EF1873B31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5" creationId="{5C4B43E6-194E-E6B3-EF9C-7B0C77792A6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6" creationId="{99799AEE-4937-D8E4-1C2A-411FAC0641E0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7" creationId="{7928836C-A1D4-CE72-A850-E38A635D8A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8" creationId="{4A65C8E8-662A-9D2F-E315-83E70EE513F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9" creationId="{BC41C5F6-A087-3BB6-5CA8-E1D7EBF9E8B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0" creationId="{BE646B63-9C00-C7F6-50BF-0114A739DE3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1" creationId="{C955D9B4-C5C5-52E6-C247-F75015A4D93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2" creationId="{831DBAEB-6B3B-36DE-D374-50D19E2E630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3" creationId="{1D11CED2-E778-D88D-5902-41EBF0C3B25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4" creationId="{537DF2B5-A811-3450-A3F9-50D2ECD8B1C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5" creationId="{A08982D0-F958-96B1-78FD-63D3D65B68F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6" creationId="{7D87E44E-6972-06B7-FB2C-80745D888D99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7" creationId="{8A7F1A44-C69E-F2E1-2044-4B7F4F290BA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8" creationId="{10C870E2-2A6F-7EF8-2951-B383EF6D076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19" creationId="{D4C881D0-003A-F9AB-FCA3-D9775AEB12C2}"/>
          </ac:spMkLst>
        </pc:spChg>
        <pc:spChg chg="add mod">
          <ac:chgData name="Hyatt, Jacob E CDT 2025" userId="8b9d417a-8c46-4136-87d3-9b6e2d7ca5cb" providerId="ADAL" clId="{B086A1A3-8BA1-47BB-862F-953781F9A921}" dt="2024-10-10T03:09:42.057" v="2380" actId="207"/>
          <ac:spMkLst>
            <pc:docMk/>
            <pc:sldMk cId="1466308264" sldId="7761"/>
            <ac:spMk id="20" creationId="{FE6D9E2D-8EBA-A8F3-7B4B-79E806CB4B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1" creationId="{12E1CA28-DCCF-1F78-C33C-33D529D54CFD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2" creationId="{97B92E46-F01B-2F02-CA05-E1F84B45811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3" creationId="{E47A568D-AECE-609C-76CF-5B81A43CC1A6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4" creationId="{6086A902-FB27-7158-1689-49EF39997FC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5" creationId="{B77BE5F2-A296-852A-0231-739DEB6E74C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6" creationId="{7EB2D8B1-EACE-79EC-D1F1-641C639250C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7" creationId="{98CF5BC7-8719-6FBD-9AB2-61310AF9C1C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8" creationId="{8BA0B942-7DEB-00DB-159E-56BBA7CB662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9" creationId="{14C0B825-C837-3E96-58B3-298F662AAB32}"/>
          </ac:spMkLst>
        </pc:spChg>
        <pc:spChg chg="add mod">
          <ac:chgData name="Hyatt, Jacob E CDT 2025" userId="8b9d417a-8c46-4136-87d3-9b6e2d7ca5cb" providerId="ADAL" clId="{B086A1A3-8BA1-47BB-862F-953781F9A921}" dt="2024-10-10T17:08:16.366" v="3999" actId="33524"/>
          <ac:spMkLst>
            <pc:docMk/>
            <pc:sldMk cId="1466308264" sldId="7761"/>
            <ac:spMk id="30" creationId="{55824BF8-44DD-CF09-33A1-0F3D9DDED91D}"/>
          </ac:spMkLst>
        </pc:spChg>
        <pc:spChg chg="add del mod">
          <ac:chgData name="Hyatt, Jacob E CDT 2025" userId="8b9d417a-8c46-4136-87d3-9b6e2d7ca5cb" providerId="ADAL" clId="{B086A1A3-8BA1-47BB-862F-953781F9A921}" dt="2024-10-10T01:56:16.403" v="1209" actId="478"/>
          <ac:spMkLst>
            <pc:docMk/>
            <pc:sldMk cId="1466308264" sldId="7761"/>
            <ac:spMk id="30" creationId="{5CA9F4A3-B2D4-C3B0-E638-C04F47597A4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1" creationId="{B3062165-57C8-AD53-9D0D-22ABF771053E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2" creationId="{7985215A-C270-0670-3179-2B31751592C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3" creationId="{CFCB35AE-7944-CAF7-E8B0-3242C8F0338F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4" creationId="{76C24ED9-32A2-B222-4B75-E12CF387A1B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5" creationId="{7BB0F238-C3C3-5105-29B3-D0538CACB30A}"/>
          </ac:spMkLst>
        </pc:spChg>
        <pc:spChg chg="add mod">
          <ac:chgData name="Hyatt, Jacob E CDT 2025" userId="8b9d417a-8c46-4136-87d3-9b6e2d7ca5cb" providerId="ADAL" clId="{B086A1A3-8BA1-47BB-862F-953781F9A921}" dt="2024-10-10T03:11:49.223" v="2391" actId="1076"/>
          <ac:spMkLst>
            <pc:docMk/>
            <pc:sldMk cId="1466308264" sldId="7761"/>
            <ac:spMk id="36" creationId="{2B89BBB4-D6D2-B93C-B08C-A955174D206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7" creationId="{EA6567FF-B4CC-7E77-7DAE-391D9B965349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1" creationId="{7B3CE2B9-26C3-6DD5-E5C7-B9C2AF74537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3" creationId="{598F24B6-AEDF-4538-FFDE-641D2F432A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5" creationId="{850C7828-0D00-CBE9-C7A9-43F3A1D48317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7" creationId="{144A7A8E-9A11-FB7D-F0C3-C1827E7BDA6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9" creationId="{AF6B5657-761A-2ECE-FF59-B86E5640D340}"/>
          </ac:spMkLst>
        </pc:spChg>
        <pc:spChg chg="mod">
          <ac:chgData name="Hyatt, Jacob E CDT 2025" userId="8b9d417a-8c46-4136-87d3-9b6e2d7ca5cb" providerId="ADAL" clId="{B086A1A3-8BA1-47BB-862F-953781F9A921}" dt="2024-10-10T02:01:00.253" v="1344" actId="1076"/>
          <ac:spMkLst>
            <pc:docMk/>
            <pc:sldMk cId="1466308264" sldId="7761"/>
            <ac:spMk id="51" creationId="{A540C25A-1EF5-0F39-2B0B-97B9826B99C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2" creationId="{41FFC764-7393-1BDD-0F93-7FE299A7AE4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3" creationId="{ADCD6EF4-397F-6B2B-B650-32FE0ED7541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59" creationId="{A98B8A47-9081-332F-9534-F02E3B8E612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1" creationId="{E8A14F06-2DFA-BE7D-C9EA-989B9BEED71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2" creationId="{77F6947F-7F8A-5118-A307-E28B8E0A4F7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3" creationId="{B71E2976-0A88-F1F7-7C7B-9CD08F802E98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4" creationId="{FC100C7F-AF90-278B-912E-B65986E49056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5" creationId="{CBAF16C6-3B44-978C-469A-1EA01211B0CD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6" creationId="{D40FB92B-4D01-250B-7156-4DE7BE13708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7" creationId="{45F3325F-B9D6-5672-5857-DD167E8353C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8" creationId="{BC61B15E-3E8F-99BA-AFCD-B29DCA0C4E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9" creationId="{E8F49730-5FDC-B0A1-3B73-1AB1549E538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70" creationId="{AB75E5F0-2455-C2AF-3C74-56CEC5C8D19C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71" creationId="{52DE26B4-7502-9FB4-3B69-45B3F3B65A8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2" creationId="{76BA7649-5046-4164-80E5-857B8081A7EA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3" creationId="{D4B4850B-1F3B-CCDF-F6AD-26291B19DD0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4" creationId="{CF1B7570-D645-2E52-00AB-EDA5130392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5" creationId="{4778C672-69BB-3C1B-C148-CA7D26E44D7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6" creationId="{14C7274D-692A-9F0E-50D0-3D3D418F966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7" creationId="{43F33B62-2E2E-7DDA-CB95-9FFCEB367D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9" creationId="{D744D590-0D4B-48BD-6BF4-6DB0C48C771B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0" creationId="{6818A1A0-8822-DBE3-C5B0-B9FE6D50AA9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1" creationId="{BEEA7A57-700F-5A0C-10B3-74AB8CF0641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4" creationId="{CD9BF145-D73A-643C-819B-842E7B142E3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5" creationId="{6E3AEA6E-97E6-4957-C0F7-FB3219E99E2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6" creationId="{7EDE48D4-9031-44BA-2E8E-89A81A55FA0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7" creationId="{A1D6C340-6DEE-13FB-C0E9-BA97313E2D7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8" creationId="{776AAC9C-65D8-35E2-F9C8-33F22F5DB04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9" creationId="{21872B52-76B2-58A8-73D9-81676073821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90" creationId="{6806606B-88CB-C91D-2C04-E41CCF4BC45F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18T13:51:00.963" v="4214" actId="20577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8T13:51:00.963" v="4214" actId="20577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del mod">
          <ac:chgData name="Hyatt, Jacob E CDT 2025" userId="8b9d417a-8c46-4136-87d3-9b6e2d7ca5cb" providerId="ADAL" clId="{B086A1A3-8BA1-47BB-862F-953781F9A921}" dt="2024-10-10T03:14:21.179" v="2402" actId="478"/>
          <ac:picMkLst>
            <pc:docMk/>
            <pc:sldMk cId="443410112" sldId="7763"/>
            <ac:picMk id="5" creationId="{C9A98729-EA4F-33D7-5512-772810E6F27F}"/>
          </ac:picMkLst>
        </pc:picChg>
        <pc:picChg chg="add del mod">
          <ac:chgData name="Hyatt, Jacob E CDT 2025" userId="8b9d417a-8c46-4136-87d3-9b6e2d7ca5cb" providerId="ADAL" clId="{B086A1A3-8BA1-47BB-862F-953781F9A921}" dt="2024-10-10T02:14:27.691" v="1367" actId="478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10T03:13:49.252" v="2395" actId="1076"/>
          <ac:picMkLst>
            <pc:docMk/>
            <pc:sldMk cId="443410112" sldId="7763"/>
            <ac:picMk id="7" creationId="{78471C68-1D54-F293-37F6-3DF4A940E326}"/>
          </ac:picMkLst>
        </pc:picChg>
        <pc:picChg chg="add del mod">
          <ac:chgData name="Hyatt, Jacob E CDT 2025" userId="8b9d417a-8c46-4136-87d3-9b6e2d7ca5cb" providerId="ADAL" clId="{B086A1A3-8BA1-47BB-862F-953781F9A921}" dt="2024-10-10T02:54:10.722" v="1490" actId="478"/>
          <ac:picMkLst>
            <pc:docMk/>
            <pc:sldMk cId="443410112" sldId="7763"/>
            <ac:picMk id="1026" creationId="{D14154BE-5A1F-8D9F-738E-4BE0643FB805}"/>
          </ac:picMkLst>
        </pc:picChg>
        <pc:picChg chg="add mod">
          <ac:chgData name="Hyatt, Jacob E CDT 2025" userId="8b9d417a-8c46-4136-87d3-9b6e2d7ca5cb" providerId="ADAL" clId="{B086A1A3-8BA1-47BB-862F-953781F9A921}" dt="2024-10-18T13:50:53.052" v="4200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 ord modNotesTx">
        <pc:chgData name="Hyatt, Jacob E CDT 2025" userId="8b9d417a-8c46-4136-87d3-9b6e2d7ca5cb" providerId="ADAL" clId="{B086A1A3-8BA1-47BB-862F-953781F9A921}" dt="2024-10-10T13:22:51.350" v="3308" actId="14100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10T02:55:13.460" v="154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0T13:22:27.738" v="3306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10T13:22:45.766" v="3307" actId="14100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B086A1A3-8BA1-47BB-862F-953781F9A921}" dt="2024-10-10T02:46:48.539" v="1469" actId="478"/>
          <ac:picMkLst>
            <pc:docMk/>
            <pc:sldMk cId="3236272592" sldId="7768"/>
            <ac:picMk id="6" creationId="{50EDF376-A048-5BE0-03F6-82284D71E4A4}"/>
          </ac:picMkLst>
        </pc:picChg>
        <pc:picChg chg="add del mod">
          <ac:chgData name="Hyatt, Jacob E CDT 2025" userId="8b9d417a-8c46-4136-87d3-9b6e2d7ca5cb" providerId="ADAL" clId="{B086A1A3-8BA1-47BB-862F-953781F9A921}" dt="2024-10-10T02:46:43.349" v="1467" actId="478"/>
          <ac:picMkLst>
            <pc:docMk/>
            <pc:sldMk cId="3236272592" sldId="7768"/>
            <ac:picMk id="8" creationId="{C79D04FB-FF37-4742-B268-504282395D76}"/>
          </ac:picMkLst>
        </pc:picChg>
        <pc:picChg chg="add mod">
          <ac:chgData name="Hyatt, Jacob E CDT 2025" userId="8b9d417a-8c46-4136-87d3-9b6e2d7ca5cb" providerId="ADAL" clId="{B086A1A3-8BA1-47BB-862F-953781F9A921}" dt="2024-10-10T13:22:51.350" v="3308" actId="14100"/>
          <ac:picMkLst>
            <pc:docMk/>
            <pc:sldMk cId="3236272592" sldId="7768"/>
            <ac:picMk id="9" creationId="{E97C5886-5447-1345-F311-2BCB25FFBB85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Chg chg="del">
        <pc:chgData name="Hyatt, Jacob E CDT 2025" userId="8b9d417a-8c46-4136-87d3-9b6e2d7ca5cb" providerId="ADAL" clId="{B086A1A3-8BA1-47BB-862F-953781F9A921}" dt="2024-10-10T02:14:23.215" v="1365" actId="47"/>
        <pc:sldMkLst>
          <pc:docMk/>
          <pc:sldMk cId="1778989324" sldId="7769"/>
        </pc:sldMkLst>
      </pc:sldChg>
      <pc:sldChg chg="addSp delSp modSp mod modAnim modShow modNotesTx">
        <pc:chgData name="Hyatt, Jacob E CDT 2025" userId="8b9d417a-8c46-4136-87d3-9b6e2d7ca5cb" providerId="ADAL" clId="{B086A1A3-8BA1-47BB-862F-953781F9A921}" dt="2024-10-18T13:47:44.198" v="4001" actId="729"/>
        <pc:sldMkLst>
          <pc:docMk/>
          <pc:sldMk cId="3240841823" sldId="7770"/>
        </pc:sldMkLst>
        <pc:spChg chg="mod">
          <ac:chgData name="Hyatt, Jacob E CDT 2025" userId="8b9d417a-8c46-4136-87d3-9b6e2d7ca5cb" providerId="ADAL" clId="{B086A1A3-8BA1-47BB-862F-953781F9A921}" dt="2024-10-10T02:37:16.574" v="1406" actId="20577"/>
          <ac:spMkLst>
            <pc:docMk/>
            <pc:sldMk cId="3240841823" sldId="7770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2:27:54.891" v="1370" actId="478"/>
          <ac:spMkLst>
            <pc:docMk/>
            <pc:sldMk cId="3240841823" sldId="7770"/>
            <ac:spMk id="3" creationId="{2C6EABEE-0737-4272-9467-7BC5C0813DCE}"/>
          </ac:spMkLst>
        </pc:sp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5" creationId="{E3EA0B75-AFF8-DF6D-040A-82532E3FA5D0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6" creationId="{CD739DAA-7D7B-377F-5367-81ACFBC20B8A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8" creationId="{DFB2BB45-D48E-BCEC-C0E1-F040E2594A89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10" creationId="{D51E0E16-8755-8A8F-5573-581292391624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2" creationId="{B2F6B113-5CFD-1ED0-DBBE-1FDBB57B63B6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4" creationId="{72161B94-44E2-B732-48C8-196591B1A766}"/>
          </ac:picMkLst>
        </pc:picChg>
        <pc:picChg chg="add mod">
          <ac:chgData name="Hyatt, Jacob E CDT 2025" userId="8b9d417a-8c46-4136-87d3-9b6e2d7ca5cb" providerId="ADAL" clId="{B086A1A3-8BA1-47BB-862F-953781F9A921}" dt="2024-10-10T16:30:10.206" v="3976" actId="14826"/>
          <ac:picMkLst>
            <pc:docMk/>
            <pc:sldMk cId="3240841823" sldId="7770"/>
            <ac:picMk id="15" creationId="{B2F6B113-5CFD-1ED0-DBBE-1FDBB57B63B6}"/>
          </ac:picMkLst>
        </pc:picChg>
        <pc:picChg chg="add del mod">
          <ac:chgData name="Hyatt, Jacob E CDT 2025" userId="8b9d417a-8c46-4136-87d3-9b6e2d7ca5cb" providerId="ADAL" clId="{B086A1A3-8BA1-47BB-862F-953781F9A921}" dt="2024-10-10T02:44:38.359" v="1463" actId="478"/>
          <ac:picMkLst>
            <pc:docMk/>
            <pc:sldMk cId="3240841823" sldId="7770"/>
            <ac:picMk id="16" creationId="{72161B94-44E2-B732-48C8-196591B1A766}"/>
          </ac:picMkLst>
        </pc:picChg>
        <pc:picChg chg="add mod ord">
          <ac:chgData name="Hyatt, Jacob E CDT 2025" userId="8b9d417a-8c46-4136-87d3-9b6e2d7ca5cb" providerId="ADAL" clId="{B086A1A3-8BA1-47BB-862F-953781F9A921}" dt="2024-10-10T16:30:21.032" v="3977" actId="14826"/>
          <ac:picMkLst>
            <pc:docMk/>
            <pc:sldMk cId="3240841823" sldId="7770"/>
            <ac:picMk id="18" creationId="{CA4CFE3C-588E-182F-F5AD-506819EEC783}"/>
          </ac:picMkLst>
        </pc:picChg>
      </pc:sldChg>
      <pc:sldChg chg="addSp delSp modSp mod modNotesTx">
        <pc:chgData name="Hyatt, Jacob E CDT 2025" userId="8b9d417a-8c46-4136-87d3-9b6e2d7ca5cb" providerId="ADAL" clId="{B086A1A3-8BA1-47BB-862F-953781F9A921}" dt="2024-10-10T17:08:26.575" v="4000" actId="33524"/>
        <pc:sldMkLst>
          <pc:docMk/>
          <pc:sldMk cId="2095283554" sldId="7772"/>
        </pc:sldMkLst>
        <pc:spChg chg="mod">
          <ac:chgData name="Hyatt, Jacob E CDT 2025" userId="8b9d417a-8c46-4136-87d3-9b6e2d7ca5cb" providerId="ADAL" clId="{B086A1A3-8BA1-47BB-862F-953781F9A921}" dt="2024-10-10T02:02:17.284" v="1360" actId="20577"/>
          <ac:spMkLst>
            <pc:docMk/>
            <pc:sldMk cId="2095283554" sldId="777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1:59:11.356" v="1331" actId="478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17:08:26.575" v="4000" actId="33524"/>
          <ac:spMkLst>
            <pc:docMk/>
            <pc:sldMk cId="2095283554" sldId="7772"/>
            <ac:spMk id="3" creationId="{B1D4CB34-2B46-9471-1E25-B3D348F009A4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" creationId="{C4C612D8-4BA2-890B-85D3-5D205834F39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7" creationId="{3E928D04-EF3A-305B-370F-6DC5086E0012}"/>
          </ac:spMkLst>
        </pc:spChg>
        <pc:spChg chg="add del mod">
          <ac:chgData name="Hyatt, Jacob E CDT 2025" userId="8b9d417a-8c46-4136-87d3-9b6e2d7ca5cb" providerId="ADAL" clId="{B086A1A3-8BA1-47BB-862F-953781F9A921}" dt="2024-10-10T01:56:26.654" v="1211" actId="478"/>
          <ac:spMkLst>
            <pc:docMk/>
            <pc:sldMk cId="2095283554" sldId="7772"/>
            <ac:spMk id="8" creationId="{EA14E32C-0C6C-219B-F3B4-3BC88A0D691B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0" creationId="{10AB926C-BE1C-42AE-E291-C1C6DF97DE0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8b9d417a-8c46-4136-87d3-9b6e2d7ca5cb" providerId="ADAL" clId="{B086A1A3-8BA1-47BB-862F-953781F9A921}" dt="2024-10-10T01:56:35.053" v="1219"/>
          <ac:spMkLst>
            <pc:docMk/>
            <pc:sldMk cId="2095283554" sldId="7772"/>
            <ac:spMk id="12" creationId="{A3B10132-A5D2-C2ED-B948-15F385490A1A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4" creationId="{4859718E-3236-796E-46F0-90D7FF36AFB3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8b9d417a-8c46-4136-87d3-9b6e2d7ca5cb" providerId="ADAL" clId="{B086A1A3-8BA1-47BB-862F-953781F9A921}" dt="2024-10-10T01:56:35.226" v="1220"/>
          <ac:spMkLst>
            <pc:docMk/>
            <pc:sldMk cId="2095283554" sldId="7772"/>
            <ac:spMk id="16" creationId="{14060002-E4A9-C714-9D32-F7237E1516D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8" creationId="{E67767FA-13B4-73C8-4F2E-D8B5B2209321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0" creationId="{77BA320A-4D0A-F7F5-6B61-29CE770F90C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22" creationId="{3EF43FC8-FAA9-DEDB-E6D4-64DA94E66B30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3" creationId="{C9CA4F4A-C327-3A67-0DBF-6D951950E8FC}"/>
          </ac:spMkLst>
        </pc:spChg>
        <pc:spChg chg="add del mod">
          <ac:chgData name="Hyatt, Jacob E CDT 2025" userId="8b9d417a-8c46-4136-87d3-9b6e2d7ca5cb" providerId="ADAL" clId="{B086A1A3-8BA1-47BB-862F-953781F9A921}" dt="2024-10-10T01:59:13.381" v="1332" actId="478"/>
          <ac:spMkLst>
            <pc:docMk/>
            <pc:sldMk cId="2095283554" sldId="7772"/>
            <ac:spMk id="24" creationId="{85D2EC60-81D2-0776-6FCF-66371DC8A5E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5" creationId="{4E50A0D3-DB36-7E48-9F60-63D168DA459B}"/>
          </ac:spMkLst>
        </pc:spChg>
        <pc:spChg chg="del mod">
          <ac:chgData name="Hyatt, Jacob E CDT 2025" userId="8b9d417a-8c46-4136-87d3-9b6e2d7ca5cb" providerId="ADAL" clId="{B086A1A3-8BA1-47BB-862F-953781F9A921}" dt="2024-10-10T03:11:18.706" v="2385" actId="478"/>
          <ac:spMkLst>
            <pc:docMk/>
            <pc:sldMk cId="2095283554" sldId="7772"/>
            <ac:spMk id="26" creationId="{A2B0CB2F-A126-5A2B-33A7-195BCB1E7595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7" creationId="{01ECA5F8-EA06-9E3D-1E42-B12F9D17E3BC}"/>
          </ac:spMkLst>
        </pc:spChg>
        <pc:spChg chg="add del">
          <ac:chgData name="Hyatt, Jacob E CDT 2025" userId="8b9d417a-8c46-4136-87d3-9b6e2d7ca5cb" providerId="ADAL" clId="{B086A1A3-8BA1-47BB-862F-953781F9A921}" dt="2024-10-10T03:10:00.924" v="2383" actId="11529"/>
          <ac:spMkLst>
            <pc:docMk/>
            <pc:sldMk cId="2095283554" sldId="7772"/>
            <ac:spMk id="28" creationId="{4BA10B3E-1366-807F-4FCA-49D3561ECA2D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29" creationId="{E6335CAD-C919-69F9-A8D2-43ED14896F5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0" creationId="{95DBA275-FF9A-B3AA-9C05-A51164F52776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1" creationId="{16C852F2-2A51-36DE-DB7C-F0BC442580A6}"/>
          </ac:spMkLst>
        </pc:spChg>
        <pc:spChg chg="add mod">
          <ac:chgData name="Hyatt, Jacob E CDT 2025" userId="8b9d417a-8c46-4136-87d3-9b6e2d7ca5cb" providerId="ADAL" clId="{B086A1A3-8BA1-47BB-862F-953781F9A921}" dt="2024-10-10T03:11:32.677" v="2389" actId="20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0" creationId="{6D74FB0B-2D21-445A-609F-9135397BA477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3" creationId="{ACF28D01-C5F0-D780-B605-2120E7F4BE08}"/>
          </ac:spMkLst>
        </pc:spChg>
        <pc:spChg chg="mod">
          <ac:chgData name="Hyatt, Jacob E CDT 2025" userId="8b9d417a-8c46-4136-87d3-9b6e2d7ca5cb" providerId="ADAL" clId="{B086A1A3-8BA1-47BB-862F-953781F9A921}" dt="2024-10-10T02:04:05.268" v="1364" actId="1076"/>
          <ac:spMkLst>
            <pc:docMk/>
            <pc:sldMk cId="2095283554" sldId="7772"/>
            <ac:spMk id="44" creationId="{8FE22257-D635-A881-38E1-00F302940DD6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6" creationId="{B1BEDEEE-38DF-3562-8F82-F082CD518F2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8" creationId="{8BF893B5-0E15-A656-6350-AC3AA09F9AD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0" creationId="{572FA341-1C6A-E7BA-69FD-59637DB1E659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2" creationId="{FF13E7E2-C281-5B1D-BE69-54BAF160CF4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4" creationId="{EE81B929-3DA0-A73D-D89A-434891296C2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6" creationId="{12511641-C230-EB17-ADB1-1D6538B0C25D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7" creationId="{39CA30B1-C345-0528-2383-9094401F1085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8" creationId="{53B54A5F-021A-A658-4332-C1D116D5837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9" creationId="{E0391EB7-FEE9-8770-1AB3-EE5AE9C7D21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0" creationId="{EDEE5E28-F3A5-FBB3-E120-C9A2ABB1304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del">
        <pc:chgData name="Hyatt, Jacob E CDT 2025" userId="8b9d417a-8c46-4136-87d3-9b6e2d7ca5cb" providerId="ADAL" clId="{B086A1A3-8BA1-47BB-862F-953781F9A921}" dt="2024-10-10T02:53:28.156" v="1486" actId="47"/>
        <pc:sldMkLst>
          <pc:docMk/>
          <pc:sldMk cId="3432725911" sldId="7773"/>
        </pc:sldMkLst>
      </pc:sldChg>
      <pc:sldChg chg="delSp modSp add mod modNotesTx">
        <pc:chgData name="Hyatt, Jacob E CDT 2025" userId="8b9d417a-8c46-4136-87d3-9b6e2d7ca5cb" providerId="ADAL" clId="{B086A1A3-8BA1-47BB-862F-953781F9A921}" dt="2024-10-10T14:19:36.463" v="3883" actId="20577"/>
        <pc:sldMkLst>
          <pc:docMk/>
          <pc:sldMk cId="998701624" sldId="7774"/>
        </pc:sldMkLst>
        <pc:picChg chg="mod">
          <ac:chgData name="Hyatt, Jacob E CDT 2025" userId="8b9d417a-8c46-4136-87d3-9b6e2d7ca5cb" providerId="ADAL" clId="{B086A1A3-8BA1-47BB-862F-953781F9A921}" dt="2024-10-10T13:10:02.648" v="3262" actId="14826"/>
          <ac:picMkLst>
            <pc:docMk/>
            <pc:sldMk cId="998701624" sldId="7774"/>
            <ac:picMk id="5" creationId="{E3EA0B75-AFF8-DF6D-040A-82532E3FA5D0}"/>
          </ac:picMkLst>
        </pc:picChg>
        <pc:picChg chg="mod">
          <ac:chgData name="Hyatt, Jacob E CDT 2025" userId="8b9d417a-8c46-4136-87d3-9b6e2d7ca5cb" providerId="ADAL" clId="{B086A1A3-8BA1-47BB-862F-953781F9A921}" dt="2024-10-10T13:08:21.385" v="3261" actId="14826"/>
          <ac:picMkLst>
            <pc:docMk/>
            <pc:sldMk cId="998701624" sldId="7774"/>
            <ac:picMk id="6" creationId="{CD739DAA-7D7B-377F-5367-81ACFBC20B8A}"/>
          </ac:picMkLst>
        </pc:picChg>
        <pc:picChg chg="del">
          <ac:chgData name="Hyatt, Jacob E CDT 2025" userId="8b9d417a-8c46-4136-87d3-9b6e2d7ca5cb" providerId="ADAL" clId="{B086A1A3-8BA1-47BB-862F-953781F9A921}" dt="2024-10-10T02:42:11.875" v="1444" actId="478"/>
          <ac:picMkLst>
            <pc:docMk/>
            <pc:sldMk cId="998701624" sldId="7774"/>
            <ac:picMk id="8" creationId="{DFB2BB45-D48E-BCEC-C0E1-F040E2594A89}"/>
          </ac:picMkLst>
        </pc:picChg>
        <pc:picChg chg="del">
          <ac:chgData name="Hyatt, Jacob E CDT 2025" userId="8b9d417a-8c46-4136-87d3-9b6e2d7ca5cb" providerId="ADAL" clId="{B086A1A3-8BA1-47BB-862F-953781F9A921}" dt="2024-10-10T02:42:13.116" v="1445" actId="478"/>
          <ac:picMkLst>
            <pc:docMk/>
            <pc:sldMk cId="998701624" sldId="7774"/>
            <ac:picMk id="10" creationId="{D51E0E16-8755-8A8F-5573-581292391624}"/>
          </ac:picMkLst>
        </pc:picChg>
      </pc:sldChg>
      <pc:sldChg chg="delSp modSp add mod modShow modNotesTx">
        <pc:chgData name="Hyatt, Jacob E CDT 2025" userId="8b9d417a-8c46-4136-87d3-9b6e2d7ca5cb" providerId="ADAL" clId="{B086A1A3-8BA1-47BB-862F-953781F9A921}" dt="2024-10-18T13:47:47.095" v="4002" actId="729"/>
        <pc:sldMkLst>
          <pc:docMk/>
          <pc:sldMk cId="695730400" sldId="7775"/>
        </pc:sldMkLst>
        <pc:picChg chg="del">
          <ac:chgData name="Hyatt, Jacob E CDT 2025" userId="8b9d417a-8c46-4136-87d3-9b6e2d7ca5cb" providerId="ADAL" clId="{B086A1A3-8BA1-47BB-862F-953781F9A921}" dt="2024-10-10T02:42:17.593" v="1447" actId="478"/>
          <ac:picMkLst>
            <pc:docMk/>
            <pc:sldMk cId="695730400" sldId="7775"/>
            <ac:picMk id="5" creationId="{E3EA0B75-AFF8-DF6D-040A-82532E3FA5D0}"/>
          </ac:picMkLst>
        </pc:picChg>
        <pc:picChg chg="del">
          <ac:chgData name="Hyatt, Jacob E CDT 2025" userId="8b9d417a-8c46-4136-87d3-9b6e2d7ca5cb" providerId="ADAL" clId="{B086A1A3-8BA1-47BB-862F-953781F9A921}" dt="2024-10-10T02:42:16.039" v="1446" actId="478"/>
          <ac:picMkLst>
            <pc:docMk/>
            <pc:sldMk cId="695730400" sldId="7775"/>
            <ac:picMk id="6" creationId="{CD739DAA-7D7B-377F-5367-81ACFBC20B8A}"/>
          </ac:picMkLst>
        </pc:picChg>
        <pc:picChg chg="mod">
          <ac:chgData name="Hyatt, Jacob E CDT 2025" userId="8b9d417a-8c46-4136-87d3-9b6e2d7ca5cb" providerId="ADAL" clId="{B086A1A3-8BA1-47BB-862F-953781F9A921}" dt="2024-10-10T13:10:52.004" v="3263" actId="14826"/>
          <ac:picMkLst>
            <pc:docMk/>
            <pc:sldMk cId="695730400" sldId="7775"/>
            <ac:picMk id="8" creationId="{DFB2BB45-D48E-BCEC-C0E1-F040E2594A89}"/>
          </ac:picMkLst>
        </pc:picChg>
        <pc:picChg chg="mod">
          <ac:chgData name="Hyatt, Jacob E CDT 2025" userId="8b9d417a-8c46-4136-87d3-9b6e2d7ca5cb" providerId="ADAL" clId="{B086A1A3-8BA1-47BB-862F-953781F9A921}" dt="2024-10-10T13:12:21.868" v="3264" actId="14826"/>
          <ac:picMkLst>
            <pc:docMk/>
            <pc:sldMk cId="695730400" sldId="7775"/>
            <ac:picMk id="10" creationId="{D51E0E16-8755-8A8F-5573-581292391624}"/>
          </ac:picMkLst>
        </pc:picChg>
      </pc:sldChg>
      <pc:sldChg chg="new del">
        <pc:chgData name="Hyatt, Jacob E CDT 2025" userId="8b9d417a-8c46-4136-87d3-9b6e2d7ca5cb" providerId="ADAL" clId="{B086A1A3-8BA1-47BB-862F-953781F9A921}" dt="2024-10-10T02:54:36.265" v="1495" actId="47"/>
        <pc:sldMkLst>
          <pc:docMk/>
          <pc:sldMk cId="651461145" sldId="7776"/>
        </pc:sldMkLst>
      </pc:sldChg>
      <pc:sldChg chg="addSp delSp modSp add mod modNotesTx">
        <pc:chgData name="Hyatt, Jacob E CDT 2025" userId="8b9d417a-8c46-4136-87d3-9b6e2d7ca5cb" providerId="ADAL" clId="{B086A1A3-8BA1-47BB-862F-953781F9A921}" dt="2024-10-10T13:24:33.478" v="3577" actId="20577"/>
        <pc:sldMkLst>
          <pc:docMk/>
          <pc:sldMk cId="2467858469" sldId="7777"/>
        </pc:sldMkLst>
        <pc:spChg chg="mod">
          <ac:chgData name="Hyatt, Jacob E CDT 2025" userId="8b9d417a-8c46-4136-87d3-9b6e2d7ca5cb" providerId="ADAL" clId="{B086A1A3-8BA1-47BB-862F-953781F9A921}" dt="2024-10-10T02:59:00.070" v="1569" actId="20577"/>
          <ac:spMkLst>
            <pc:docMk/>
            <pc:sldMk cId="2467858469" sldId="7777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B086A1A3-8BA1-47BB-862F-953781F9A921}" dt="2024-10-10T12:44:37.466" v="3259" actId="20577"/>
          <ac:spMkLst>
            <pc:docMk/>
            <pc:sldMk cId="2467858469" sldId="7777"/>
            <ac:spMk id="3" creationId="{0E600980-F10D-AA75-A0B7-A63A0FBEE2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" creationId="{C4C612D8-4BA2-890B-85D3-5D205834F39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" creationId="{4CAE0272-0759-86B6-7D67-CBBFFF034B0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" creationId="{3BC8FAAC-7560-53D7-4D33-70FA5947215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7" creationId="{3E928D04-EF3A-305B-370F-6DC5086E0012}"/>
          </ac:spMkLst>
        </pc:spChg>
        <pc:spChg chg="add del">
          <ac:chgData name="Hyatt, Jacob E CDT 2025" userId="8b9d417a-8c46-4136-87d3-9b6e2d7ca5cb" providerId="ADAL" clId="{B086A1A3-8BA1-47BB-862F-953781F9A921}" dt="2024-10-10T12:43:18.596" v="3234" actId="478"/>
          <ac:spMkLst>
            <pc:docMk/>
            <pc:sldMk cId="2467858469" sldId="7777"/>
            <ac:spMk id="7" creationId="{64844F30-9CA7-C752-D79A-0903A6F6698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9" creationId="{6FEDBA96-D450-C65A-6F50-0861C8932C6F}"/>
          </ac:spMkLst>
        </pc:spChg>
        <pc:spChg chg="add del">
          <ac:chgData name="Hyatt, Jacob E CDT 2025" userId="8b9d417a-8c46-4136-87d3-9b6e2d7ca5cb" providerId="ADAL" clId="{B086A1A3-8BA1-47BB-862F-953781F9A921}" dt="2024-10-10T12:43:22.512" v="3236" actId="22"/>
          <ac:spMkLst>
            <pc:docMk/>
            <pc:sldMk cId="2467858469" sldId="7777"/>
            <ac:spMk id="9" creationId="{DF816684-D20E-FA80-D52F-92FF7FC9D4D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0" creationId="{10AB926C-BE1C-42AE-E291-C1C6DF97D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1" creationId="{DC72042F-15E1-3C21-81FD-3A5DAA42CCF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3" creationId="{BE2A0F5F-8D17-0771-609F-482B161F9E12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4" creationId="{4859718E-3236-796E-46F0-90D7FF36AFB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5" creationId="{AB8EF855-1849-8554-518C-77CCC97A798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7" creationId="{64054750-2B60-3698-5EF5-68AE387A8E9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8" creationId="{E67767FA-13B4-73C8-4F2E-D8B5B2209321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9" creationId="{769F2D96-D163-1781-A9D8-804B726C16F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0" creationId="{77BA320A-4D0A-F7F5-6B61-29CE770F90C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1" creationId="{9C7F3F15-6DAD-73B3-B97B-6A186E9401E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2" creationId="{3EF43FC8-FAA9-DEDB-E6D4-64DA94E66B3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3" creationId="{C9CA4F4A-C327-3A67-0DBF-6D951950E8F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5" creationId="{4E50A0D3-DB36-7E48-9F60-63D168DA459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6" creationId="{A2B0CB2F-A126-5A2B-33A7-195BCB1E759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7" creationId="{01ECA5F8-EA06-9E3D-1E42-B12F9D17E3B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9" creationId="{E6335CAD-C919-69F9-A8D2-43ED14896F5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0" creationId="{95DBA275-FF9A-B3AA-9C05-A51164F5277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1" creationId="{16C852F2-2A51-36DE-DB7C-F0BC442580A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3" creationId="{190E99BE-289F-CCB6-62D8-558922FD68C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5" creationId="{94BD30A9-0984-75E1-564C-9D4C94D318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6" creationId="{7E87116A-081A-6964-2ED2-8D133776635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7" creationId="{E43DFD3C-518A-E5C1-0FE6-EA265676F4D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9" creationId="{274D897F-B5E1-5EBA-AE41-45645488F07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0" creationId="{6D74FB0B-2D21-445A-609F-9135397BA47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1" creationId="{53C84BC4-2F0C-5EE1-CA1B-99C33B65379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2" creationId="{17AADF41-9D43-710F-9DFC-D3EC2CBEA58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3" creationId="{ACF28D01-C5F0-D780-B605-2120E7F4B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4" creationId="{8FE22257-D635-A881-38E1-00F302940DD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6" creationId="{B1BEDEEE-38DF-3562-8F82-F082CD518F2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8" creationId="{8BF893B5-0E15-A656-6350-AC3AA09F9AD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0" creationId="{572FA341-1C6A-E7BA-69FD-59637DB1E65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2" creationId="{FF13E7E2-C281-5B1D-BE69-54BAF160CF4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4" creationId="{EE81B929-3DA0-A73D-D89A-434891296C2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6" creationId="{12511641-C230-EB17-ADB1-1D6538B0C25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7" creationId="{39CA30B1-C345-0528-2383-9094401F108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8" creationId="{53B54A5F-021A-A658-4332-C1D116D5837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9" creationId="{E0391EB7-FEE9-8770-1AB3-EE5AE9C7D21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0" creationId="{EDEE5E28-F3A5-FBB3-E120-C9A2ABB1304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1" creationId="{E38315B2-0EB4-4DFB-90FC-11A282A06EB1}"/>
          </ac:spMkLst>
        </pc:spChg>
        <pc:picChg chg="add del">
          <ac:chgData name="Hyatt, Jacob E CDT 2025" userId="8b9d417a-8c46-4136-87d3-9b6e2d7ca5cb" providerId="ADAL" clId="{B086A1A3-8BA1-47BB-862F-953781F9A921}" dt="2024-10-10T12:43:15.750" v="3232" actId="478"/>
          <ac:picMkLst>
            <pc:docMk/>
            <pc:sldMk cId="2467858469" sldId="7777"/>
            <ac:picMk id="5" creationId="{828652FA-7916-B49D-B47F-C5A415DC74AC}"/>
          </ac:picMkLst>
        </pc:picChg>
        <pc:picChg chg="add mod modCrop">
          <ac:chgData name="Hyatt, Jacob E CDT 2025" userId="8b9d417a-8c46-4136-87d3-9b6e2d7ca5cb" providerId="ADAL" clId="{B086A1A3-8BA1-47BB-862F-953781F9A921}" dt="2024-10-10T12:44:45.570" v="3260" actId="1076"/>
          <ac:picMkLst>
            <pc:docMk/>
            <pc:sldMk cId="2467858469" sldId="7777"/>
            <ac:picMk id="11" creationId="{9532330B-CCF3-2C97-E946-DDA452B2C6C5}"/>
          </ac:picMkLst>
        </pc:picChg>
        <pc:picChg chg="add del mod ord">
          <ac:chgData name="Hyatt, Jacob E CDT 2025" userId="8b9d417a-8c46-4136-87d3-9b6e2d7ca5cb" providerId="ADAL" clId="{B086A1A3-8BA1-47BB-862F-953781F9A921}" dt="2024-10-10T02:58:39.255" v="1543" actId="22"/>
          <ac:picMkLst>
            <pc:docMk/>
            <pc:sldMk cId="2467858469" sldId="7777"/>
            <ac:picMk id="12" creationId="{06E9EB08-4AD5-6DD0-759F-52BD3CB0B0EF}"/>
          </ac:picMkLst>
        </pc:picChg>
        <pc:picChg chg="add del mod">
          <ac:chgData name="Hyatt, Jacob E CDT 2025" userId="8b9d417a-8c46-4136-87d3-9b6e2d7ca5cb" providerId="ADAL" clId="{B086A1A3-8BA1-47BB-862F-953781F9A921}" dt="2024-10-10T12:39:58.951" v="3220" actId="478"/>
          <ac:picMkLst>
            <pc:docMk/>
            <pc:sldMk cId="2467858469" sldId="7777"/>
            <ac:picMk id="24" creationId="{079B58C2-462D-4416-710B-D42A05FA51B4}"/>
          </ac:picMkLst>
        </pc:picChg>
      </pc:sldChg>
      <pc:sldChg chg="delSp modSp add mod">
        <pc:chgData name="Hyatt, Jacob E CDT 2025" userId="8b9d417a-8c46-4136-87d3-9b6e2d7ca5cb" providerId="ADAL" clId="{B086A1A3-8BA1-47BB-862F-953781F9A921}" dt="2024-10-18T13:50:38.461" v="4191"/>
        <pc:sldMkLst>
          <pc:docMk/>
          <pc:sldMk cId="1332707141" sldId="7778"/>
        </pc:sldMkLst>
        <pc:spChg chg="mod">
          <ac:chgData name="Hyatt, Jacob E CDT 2025" userId="8b9d417a-8c46-4136-87d3-9b6e2d7ca5cb" providerId="ADAL" clId="{B086A1A3-8BA1-47BB-862F-953781F9A921}" dt="2024-10-18T13:50:38.461" v="4191"/>
          <ac:spMkLst>
            <pc:docMk/>
            <pc:sldMk cId="1332707141" sldId="7778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18T13:48:17.006" v="4037" actId="20577"/>
          <ac:spMkLst>
            <pc:docMk/>
            <pc:sldMk cId="1332707141" sldId="7778"/>
            <ac:spMk id="4" creationId="{5D050048-45E2-D05B-DDB0-D71A2781299A}"/>
          </ac:spMkLst>
        </pc:spChg>
        <pc:picChg chg="del">
          <ac:chgData name="Hyatt, Jacob E CDT 2025" userId="8b9d417a-8c46-4136-87d3-9b6e2d7ca5cb" providerId="ADAL" clId="{B086A1A3-8BA1-47BB-862F-953781F9A921}" dt="2024-10-18T13:48:06.121" v="4011" actId="478"/>
          <ac:picMkLst>
            <pc:docMk/>
            <pc:sldMk cId="1332707141" sldId="7778"/>
            <ac:picMk id="1028" creationId="{CB10E8B0-4F7C-D976-B08D-356607CFFBC1}"/>
          </ac:picMkLst>
        </pc:picChg>
      </pc:sldChg>
      <pc:sldChg chg="new del">
        <pc:chgData name="Hyatt, Jacob E CDT 2025" userId="8b9d417a-8c46-4136-87d3-9b6e2d7ca5cb" providerId="ADAL" clId="{B086A1A3-8BA1-47BB-862F-953781F9A921}" dt="2024-10-18T13:47:55.245" v="4004" actId="47"/>
        <pc:sldMkLst>
          <pc:docMk/>
          <pc:sldMk cId="2992370716" sldId="7778"/>
        </pc:sldMkLst>
      </pc:sldChg>
      <pc:sldChg chg="addSp delSp modSp add mod">
        <pc:chgData name="Hyatt, Jacob E CDT 2025" userId="8b9d417a-8c46-4136-87d3-9b6e2d7ca5cb" providerId="ADAL" clId="{B086A1A3-8BA1-47BB-862F-953781F9A921}" dt="2024-10-18T14:04:23.013" v="4914" actId="20577"/>
        <pc:sldMkLst>
          <pc:docMk/>
          <pc:sldMk cId="3334777045" sldId="7779"/>
        </pc:sldMkLst>
        <pc:spChg chg="mod">
          <ac:chgData name="Hyatt, Jacob E CDT 2025" userId="8b9d417a-8c46-4136-87d3-9b6e2d7ca5cb" providerId="ADAL" clId="{B086A1A3-8BA1-47BB-862F-953781F9A921}" dt="2024-10-18T13:52:17.787" v="4223" actId="20577"/>
          <ac:spMkLst>
            <pc:docMk/>
            <pc:sldMk cId="3334777045" sldId="7779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8T13:52:50.417" v="4227" actId="1032"/>
          <ac:spMkLst>
            <pc:docMk/>
            <pc:sldMk cId="3334777045" sldId="7779"/>
            <ac:spMk id="3" creationId="{2C6EABEE-0737-4272-9467-7BC5C0813DCE}"/>
          </ac:spMkLst>
        </pc:spChg>
        <pc:graphicFrameChg chg="add mod modGraphic">
          <ac:chgData name="Hyatt, Jacob E CDT 2025" userId="8b9d417a-8c46-4136-87d3-9b6e2d7ca5cb" providerId="ADAL" clId="{B086A1A3-8BA1-47BB-862F-953781F9A921}" dt="2024-10-18T14:04:23.013" v="4914" actId="20577"/>
          <ac:graphicFrameMkLst>
            <pc:docMk/>
            <pc:sldMk cId="3334777045" sldId="7779"/>
            <ac:graphicFrameMk id="4" creationId="{2394E63F-8B50-0F69-89F6-284A8DA9977C}"/>
          </ac:graphicFrameMkLst>
        </pc:graphicFrame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5" creationId="{C0B89E68-DCC6-21E2-7946-D3289D4926CD}"/>
          </ac:picMkLst>
        </pc:pic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9" creationId="{E97C5886-5447-1345-F311-2BCB25FFBB85}"/>
          </ac:picMkLst>
        </pc:picChg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  <pc:docChgLst>
    <pc:chgData name="Hyatt, Jacob E CDT 2025" userId="S::jacob.hyatt@westpoint.edu::8b9d417a-8c46-4136-87d3-9b6e2d7ca5cb" providerId="AD" clId="Web-{7FDB398D-D948-519A-E1D8-2E07833D4F3A}"/>
    <pc:docChg chg="modSld sldOrd">
      <pc:chgData name="Hyatt, Jacob E CDT 2025" userId="S::jacob.hyatt@westpoint.edu::8b9d417a-8c46-4136-87d3-9b6e2d7ca5cb" providerId="AD" clId="Web-{7FDB398D-D948-519A-E1D8-2E07833D4F3A}" dt="2024-10-10T16:21:52.419" v="11" actId="20577"/>
      <pc:docMkLst>
        <pc:docMk/>
      </pc:docMkLst>
      <pc:sldChg chg="modSp">
        <pc:chgData name="Hyatt, Jacob E CDT 2025" userId="S::jacob.hyatt@westpoint.edu::8b9d417a-8c46-4136-87d3-9b6e2d7ca5cb" providerId="AD" clId="Web-{7FDB398D-D948-519A-E1D8-2E07833D4F3A}" dt="2024-10-10T16:21:44.981" v="7" actId="20577"/>
        <pc:sldMkLst>
          <pc:docMk/>
          <pc:sldMk cId="1466308264" sldId="7761"/>
        </pc:sldMkLst>
        <pc:spChg chg="mod">
          <ac:chgData name="Hyatt, Jacob E CDT 2025" userId="S::jacob.hyatt@westpoint.edu::8b9d417a-8c46-4136-87d3-9b6e2d7ca5cb" providerId="AD" clId="Web-{7FDB398D-D948-519A-E1D8-2E07833D4F3A}" dt="2024-10-10T16:21:43.669" v="6" actId="20577"/>
          <ac:spMkLst>
            <pc:docMk/>
            <pc:sldMk cId="1466308264" sldId="7761"/>
            <ac:spMk id="5" creationId="{5C4B43E6-194E-E6B3-EF9C-7B0C77792A6A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0.981" v="5" actId="20577"/>
          <ac:spMkLst>
            <pc:docMk/>
            <pc:sldMk cId="1466308264" sldId="7761"/>
            <ac:spMk id="7" creationId="{7928836C-A1D4-CE72-A850-E38A635D8A9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4.981" v="7" actId="20577"/>
          <ac:spMkLst>
            <pc:docMk/>
            <pc:sldMk cId="1466308264" sldId="7761"/>
            <ac:spMk id="9" creationId="{BC41C5F6-A087-3BB6-5CA8-E1D7EBF9E8B9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39.700" v="4" actId="20577"/>
          <ac:spMkLst>
            <pc:docMk/>
            <pc:sldMk cId="1466308264" sldId="7761"/>
            <ac:spMk id="15" creationId="{A08982D0-F958-96B1-78FD-63D3D65B68F8}"/>
          </ac:spMkLst>
        </pc:spChg>
      </pc:sldChg>
      <pc:sldChg chg="modSp">
        <pc:chgData name="Hyatt, Jacob E CDT 2025" userId="S::jacob.hyatt@westpoint.edu::8b9d417a-8c46-4136-87d3-9b6e2d7ca5cb" providerId="AD" clId="Web-{7FDB398D-D948-519A-E1D8-2E07833D4F3A}" dt="2024-10-10T16:21:52.419" v="11" actId="20577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7FDB398D-D948-519A-E1D8-2E07833D4F3A}" dt="2024-10-10T16:21:49.310" v="8" actId="20577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4:41:38.073" v="1" actId="2057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403" v="9" actId="20577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966" v="10" actId="20577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2.419" v="11" actId="20577"/>
          <ac:spMkLst>
            <pc:docMk/>
            <pc:sldMk cId="2095283554" sldId="7772"/>
            <ac:spMk id="54" creationId="{EE81B929-3DA0-A73D-D89A-434891296C2E}"/>
          </ac:spMkLst>
        </pc:spChg>
      </pc:sldChg>
      <pc:sldChg chg="ord">
        <pc:chgData name="Hyatt, Jacob E CDT 2025" userId="S::jacob.hyatt@westpoint.edu::8b9d417a-8c46-4136-87d3-9b6e2d7ca5cb" providerId="AD" clId="Web-{7FDB398D-D948-519A-E1D8-2E07833D4F3A}" dt="2024-10-10T15:53:26.879" v="3"/>
        <pc:sldMkLst>
          <pc:docMk/>
          <pc:sldMk cId="998701624" sldId="77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A293B-7898-496A-B128-4A4E2382FA8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DFA1B-7AAE-4DCD-A40F-92AAF9C68E0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FEE3B5E-2D64-4391-B962-38023D3020C3}" type="parTrans" cxnId="{A7F89FAD-171A-42C9-B740-6762025E272F}">
      <dgm:prSet/>
      <dgm:spPr/>
      <dgm:t>
        <a:bodyPr/>
        <a:lstStyle/>
        <a:p>
          <a:endParaRPr lang="en-US"/>
        </a:p>
      </dgm:t>
    </dgm:pt>
    <dgm:pt modelId="{990DCC0B-5CBE-4EC6-88E7-07458F6CCDA5}" type="sibTrans" cxnId="{A7F89FAD-171A-42C9-B740-6762025E272F}">
      <dgm:prSet/>
      <dgm:spPr/>
      <dgm:t>
        <a:bodyPr/>
        <a:lstStyle/>
        <a:p>
          <a:endParaRPr lang="en-US"/>
        </a:p>
      </dgm:t>
    </dgm:pt>
    <dgm:pt modelId="{6AF5079F-A937-4257-9055-538520D37F9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8B6C4E0-2368-4AB0-91BF-3ABD65998B34}" type="parTrans" cxnId="{7AC94A01-95E5-48DD-A2AF-F05C585E7C89}">
      <dgm:prSet/>
      <dgm:spPr/>
      <dgm:t>
        <a:bodyPr/>
        <a:lstStyle/>
        <a:p>
          <a:endParaRPr lang="en-US"/>
        </a:p>
      </dgm:t>
    </dgm:pt>
    <dgm:pt modelId="{EF4C4AE7-AF9A-4544-BBF9-7BA1E8A91BF2}" type="sibTrans" cxnId="{7AC94A01-95E5-48DD-A2AF-F05C585E7C89}">
      <dgm:prSet/>
      <dgm:spPr/>
      <dgm:t>
        <a:bodyPr/>
        <a:lstStyle/>
        <a:p>
          <a:endParaRPr lang="en-US"/>
        </a:p>
      </dgm:t>
    </dgm:pt>
    <dgm:pt modelId="{26FB8E3E-FD8F-44FC-9944-BD2E9F6563F4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A97F4E7-3EFD-4719-9444-A8764F1DE84D}" type="parTrans" cxnId="{03E49F3C-D0F3-44D3-BF43-754A7BC18837}">
      <dgm:prSet/>
      <dgm:spPr/>
      <dgm:t>
        <a:bodyPr/>
        <a:lstStyle/>
        <a:p>
          <a:endParaRPr lang="en-US"/>
        </a:p>
      </dgm:t>
    </dgm:pt>
    <dgm:pt modelId="{23F85513-B166-41B3-B15A-AAE72EFD953C}" type="sibTrans" cxnId="{03E49F3C-D0F3-44D3-BF43-754A7BC18837}">
      <dgm:prSet/>
      <dgm:spPr/>
      <dgm:t>
        <a:bodyPr/>
        <a:lstStyle/>
        <a:p>
          <a:endParaRPr lang="en-US"/>
        </a:p>
      </dgm:t>
    </dgm:pt>
    <dgm:pt modelId="{493B8999-6F53-483E-AF12-0673512E46E6}">
      <dgm:prSet/>
      <dgm:spPr/>
      <dgm:t>
        <a:bodyPr/>
        <a:lstStyle/>
        <a:p>
          <a:r>
            <a:rPr lang="en-US" dirty="0"/>
            <a:t>5</a:t>
          </a:r>
        </a:p>
      </dgm:t>
    </dgm:pt>
    <dgm:pt modelId="{66CAFE6A-E110-43AB-A44E-1B46891B705B}" type="parTrans" cxnId="{2C9E0396-2E30-4C9E-BF83-383D5965D34C}">
      <dgm:prSet/>
      <dgm:spPr/>
      <dgm:t>
        <a:bodyPr/>
        <a:lstStyle/>
        <a:p>
          <a:endParaRPr lang="en-US"/>
        </a:p>
      </dgm:t>
    </dgm:pt>
    <dgm:pt modelId="{59BEC1A4-B79F-4248-90BB-44FAB85E4CE7}" type="sibTrans" cxnId="{2C9E0396-2E30-4C9E-BF83-383D5965D34C}">
      <dgm:prSet/>
      <dgm:spPr/>
      <dgm:t>
        <a:bodyPr/>
        <a:lstStyle/>
        <a:p>
          <a:endParaRPr lang="en-US"/>
        </a:p>
      </dgm:t>
    </dgm:pt>
    <dgm:pt modelId="{4AFE9355-CC97-4166-AAC6-1489B3C94D25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E2C37BA-E343-4C7E-8DC4-5F775AC45FB0}" type="parTrans" cxnId="{55234A68-8980-41ED-AD15-BD68C515D109}">
      <dgm:prSet/>
      <dgm:spPr/>
      <dgm:t>
        <a:bodyPr/>
        <a:lstStyle/>
        <a:p>
          <a:endParaRPr lang="en-US"/>
        </a:p>
      </dgm:t>
    </dgm:pt>
    <dgm:pt modelId="{CBF18A83-E15A-4C16-AB7C-36C374BE6D5D}" type="sibTrans" cxnId="{55234A68-8980-41ED-AD15-BD68C515D109}">
      <dgm:prSet/>
      <dgm:spPr/>
      <dgm:t>
        <a:bodyPr/>
        <a:lstStyle/>
        <a:p>
          <a:endParaRPr lang="en-US"/>
        </a:p>
      </dgm:t>
    </dgm:pt>
    <dgm:pt modelId="{D2988962-E6DD-46FD-89FE-6DA3E9894D87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96AF78F-8057-4258-A9AC-F28A66FF12F0}" type="parTrans" cxnId="{7299F87B-DFBB-42BD-8F15-34BF9B784174}">
      <dgm:prSet/>
      <dgm:spPr/>
      <dgm:t>
        <a:bodyPr/>
        <a:lstStyle/>
        <a:p>
          <a:endParaRPr lang="en-US"/>
        </a:p>
      </dgm:t>
    </dgm:pt>
    <dgm:pt modelId="{295BC95C-3684-4D81-BA5F-744979C68EEE}" type="sibTrans" cxnId="{7299F87B-DFBB-42BD-8F15-34BF9B784174}">
      <dgm:prSet/>
      <dgm:spPr/>
      <dgm:t>
        <a:bodyPr/>
        <a:lstStyle/>
        <a:p>
          <a:endParaRPr lang="en-US"/>
        </a:p>
      </dgm:t>
    </dgm:pt>
    <dgm:pt modelId="{2DAE8D96-8CE0-43F5-B518-CF0B3A9A346D}">
      <dgm:prSet/>
      <dgm:spPr/>
      <dgm:t>
        <a:bodyPr/>
        <a:lstStyle/>
        <a:p>
          <a:r>
            <a:rPr lang="en-US" dirty="0"/>
            <a:t>Retrieve satellite imagery for AO - USGS and ARCGIS</a:t>
          </a:r>
        </a:p>
      </dgm:t>
    </dgm:pt>
    <dgm:pt modelId="{C6323638-4FB3-40FA-952C-87246EDCE614}" type="parTrans" cxnId="{700B7DF0-03EF-45E9-A495-FFAA1371F9B6}">
      <dgm:prSet/>
      <dgm:spPr/>
      <dgm:t>
        <a:bodyPr/>
        <a:lstStyle/>
        <a:p>
          <a:endParaRPr lang="en-US"/>
        </a:p>
      </dgm:t>
    </dgm:pt>
    <dgm:pt modelId="{BDD68E06-68D5-4485-B542-2684EDBB1D47}" type="sibTrans" cxnId="{700B7DF0-03EF-45E9-A495-FFAA1371F9B6}">
      <dgm:prSet/>
      <dgm:spPr/>
      <dgm:t>
        <a:bodyPr/>
        <a:lstStyle/>
        <a:p>
          <a:endParaRPr lang="en-US"/>
        </a:p>
      </dgm:t>
    </dgm:pt>
    <dgm:pt modelId="{B6C47780-56BB-45E9-B193-F744E4E35FDF}">
      <dgm:prSet/>
      <dgm:spPr/>
      <dgm:t>
        <a:bodyPr/>
        <a:lstStyle/>
        <a:p>
          <a:r>
            <a:rPr lang="en-US" dirty="0"/>
            <a:t>Generate node field over AO at provided step size - Python</a:t>
          </a:r>
        </a:p>
      </dgm:t>
    </dgm:pt>
    <dgm:pt modelId="{99A0F179-5E2D-4B87-B5D3-7C11F9C512FD}" type="parTrans" cxnId="{AB44FE21-63E8-4CCC-A6AE-B41E3B829F60}">
      <dgm:prSet/>
      <dgm:spPr/>
      <dgm:t>
        <a:bodyPr/>
        <a:lstStyle/>
        <a:p>
          <a:endParaRPr lang="en-US"/>
        </a:p>
      </dgm:t>
    </dgm:pt>
    <dgm:pt modelId="{526B5388-78CC-4DF1-8721-924B817A92E7}" type="sibTrans" cxnId="{AB44FE21-63E8-4CCC-A6AE-B41E3B829F60}">
      <dgm:prSet/>
      <dgm:spPr/>
      <dgm:t>
        <a:bodyPr/>
        <a:lstStyle/>
        <a:p>
          <a:endParaRPr lang="en-US"/>
        </a:p>
      </dgm:t>
    </dgm:pt>
    <dgm:pt modelId="{9CDCE631-4D51-4B53-9D93-826B8B4E5CA8}">
      <dgm:prSet/>
      <dgm:spPr/>
      <dgm:t>
        <a:bodyPr/>
        <a:lstStyle/>
        <a:p>
          <a:r>
            <a:rPr lang="en-US" dirty="0"/>
            <a:t>Generate detection and energy edge weights - Python</a:t>
          </a:r>
        </a:p>
      </dgm:t>
    </dgm:pt>
    <dgm:pt modelId="{6B5579C0-232A-4F52-9017-DBC3A2C50E51}" type="parTrans" cxnId="{00DCC536-224B-4779-BE40-9A1C95FB59B6}">
      <dgm:prSet/>
      <dgm:spPr/>
      <dgm:t>
        <a:bodyPr/>
        <a:lstStyle/>
        <a:p>
          <a:endParaRPr lang="en-US"/>
        </a:p>
      </dgm:t>
    </dgm:pt>
    <dgm:pt modelId="{C9DDE293-6091-4EF1-B044-E20B9188120D}" type="sibTrans" cxnId="{00DCC536-224B-4779-BE40-9A1C95FB59B6}">
      <dgm:prSet/>
      <dgm:spPr/>
      <dgm:t>
        <a:bodyPr/>
        <a:lstStyle/>
        <a:p>
          <a:endParaRPr lang="en-US"/>
        </a:p>
      </dgm:t>
    </dgm:pt>
    <dgm:pt modelId="{B45F7B7C-9BAC-417A-AEA6-6E593ED6FE1A}">
      <dgm:prSet/>
      <dgm:spPr/>
      <dgm:t>
        <a:bodyPr/>
        <a:lstStyle/>
        <a:p>
          <a:r>
            <a:rPr lang="en-US" dirty="0"/>
            <a:t>Write these weights and arcs to file - Python </a:t>
          </a:r>
        </a:p>
      </dgm:t>
    </dgm:pt>
    <dgm:pt modelId="{C536872B-9692-4724-AEE3-6A4AF251F5FC}" type="parTrans" cxnId="{8C43222A-3FEA-4B2A-B5FE-562CF0613446}">
      <dgm:prSet/>
      <dgm:spPr/>
      <dgm:t>
        <a:bodyPr/>
        <a:lstStyle/>
        <a:p>
          <a:endParaRPr lang="en-US"/>
        </a:p>
      </dgm:t>
    </dgm:pt>
    <dgm:pt modelId="{D9F4C332-CEA0-4A24-BE19-3249699DC3E5}" type="sibTrans" cxnId="{8C43222A-3FEA-4B2A-B5FE-562CF0613446}">
      <dgm:prSet/>
      <dgm:spPr/>
      <dgm:t>
        <a:bodyPr/>
        <a:lstStyle/>
        <a:p>
          <a:endParaRPr lang="en-US"/>
        </a:p>
      </dgm:t>
    </dgm:pt>
    <dgm:pt modelId="{1A3291B0-54DA-4B81-A48E-632EFB1EDF55}">
      <dgm:prSet/>
      <dgm:spPr/>
      <dgm:t>
        <a:bodyPr/>
        <a:lstStyle/>
        <a:p>
          <a:r>
            <a:rPr lang="en-US" dirty="0"/>
            <a:t>Utilize Gurobi to run multi-objective optimizer – Julia and </a:t>
          </a:r>
          <a:r>
            <a:rPr lang="en-US" dirty="0" err="1"/>
            <a:t>JuMP</a:t>
          </a:r>
          <a:endParaRPr lang="en-US" dirty="0"/>
        </a:p>
      </dgm:t>
    </dgm:pt>
    <dgm:pt modelId="{4DE1100D-58AC-4843-B46A-BB0DAA6BB42A}" type="parTrans" cxnId="{F9A1116F-BC6B-4056-9960-1A6019FF1769}">
      <dgm:prSet/>
      <dgm:spPr/>
      <dgm:t>
        <a:bodyPr/>
        <a:lstStyle/>
        <a:p>
          <a:endParaRPr lang="en-US"/>
        </a:p>
      </dgm:t>
    </dgm:pt>
    <dgm:pt modelId="{7CFBC0CF-DAC2-4C71-B200-33A29AAA6B17}" type="sibTrans" cxnId="{F9A1116F-BC6B-4056-9960-1A6019FF1769}">
      <dgm:prSet/>
      <dgm:spPr/>
      <dgm:t>
        <a:bodyPr/>
        <a:lstStyle/>
        <a:p>
          <a:endParaRPr lang="en-US"/>
        </a:p>
      </dgm:t>
    </dgm:pt>
    <dgm:pt modelId="{5311C505-F937-45AD-8F05-2CF039768DFB}">
      <dgm:prSet/>
      <dgm:spPr/>
      <dgm:t>
        <a:bodyPr/>
        <a:lstStyle/>
        <a:p>
          <a:r>
            <a:rPr lang="en-US" dirty="0"/>
            <a:t>Utilizing path generate statistics and imagery - Python</a:t>
          </a:r>
        </a:p>
      </dgm:t>
    </dgm:pt>
    <dgm:pt modelId="{8ABAE94A-B705-4C16-8675-E1FAA9ED65AF}" type="parTrans" cxnId="{8AAC7B47-C6EC-4C23-ADB6-81BDFA7E6A16}">
      <dgm:prSet/>
      <dgm:spPr/>
      <dgm:t>
        <a:bodyPr/>
        <a:lstStyle/>
        <a:p>
          <a:endParaRPr lang="en-US"/>
        </a:p>
      </dgm:t>
    </dgm:pt>
    <dgm:pt modelId="{D213F180-B99B-4A17-A4D2-75DD4440DE36}" type="sibTrans" cxnId="{8AAC7B47-C6EC-4C23-ADB6-81BDFA7E6A16}">
      <dgm:prSet/>
      <dgm:spPr/>
      <dgm:t>
        <a:bodyPr/>
        <a:lstStyle/>
        <a:p>
          <a:endParaRPr lang="en-US"/>
        </a:p>
      </dgm:t>
    </dgm:pt>
    <dgm:pt modelId="{8A795DFF-76A4-4D7F-BA4E-2B79795D1128}" type="pres">
      <dgm:prSet presAssocID="{F54A293B-7898-496A-B128-4A4E2382FA82}" presName="linearFlow" presStyleCnt="0">
        <dgm:presLayoutVars>
          <dgm:dir/>
          <dgm:animLvl val="lvl"/>
          <dgm:resizeHandles val="exact"/>
        </dgm:presLayoutVars>
      </dgm:prSet>
      <dgm:spPr/>
    </dgm:pt>
    <dgm:pt modelId="{C662149F-32AD-4E1E-99C8-6749313D21DE}" type="pres">
      <dgm:prSet presAssocID="{B81DFA1B-7AAE-4DCD-A40F-92AAF9C68E05}" presName="composite" presStyleCnt="0"/>
      <dgm:spPr/>
    </dgm:pt>
    <dgm:pt modelId="{8C8E966E-2D8D-4173-8A10-1A6D19984FB9}" type="pres">
      <dgm:prSet presAssocID="{B81DFA1B-7AAE-4DCD-A40F-92AAF9C68E05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19ACD6E-56CC-47B4-BD1B-3BCA3C0FC578}" type="pres">
      <dgm:prSet presAssocID="{B81DFA1B-7AAE-4DCD-A40F-92AAF9C68E05}" presName="descendantText" presStyleLbl="alignAcc1" presStyleIdx="0" presStyleCnt="6">
        <dgm:presLayoutVars>
          <dgm:bulletEnabled val="1"/>
        </dgm:presLayoutVars>
      </dgm:prSet>
      <dgm:spPr/>
    </dgm:pt>
    <dgm:pt modelId="{F958EF8B-E289-43CF-81AD-D8506BB4A869}" type="pres">
      <dgm:prSet presAssocID="{990DCC0B-5CBE-4EC6-88E7-07458F6CCDA5}" presName="sp" presStyleCnt="0"/>
      <dgm:spPr/>
    </dgm:pt>
    <dgm:pt modelId="{98F5F61C-E280-4ACB-BB34-E2510320EF30}" type="pres">
      <dgm:prSet presAssocID="{26FB8E3E-FD8F-44FC-9944-BD2E9F6563F4}" presName="composite" presStyleCnt="0"/>
      <dgm:spPr/>
    </dgm:pt>
    <dgm:pt modelId="{5A05EF76-F29C-40DC-9D51-F229C87B1B71}" type="pres">
      <dgm:prSet presAssocID="{26FB8E3E-FD8F-44FC-9944-BD2E9F6563F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7A34AE-E558-466C-9017-A50D362D72E5}" type="pres">
      <dgm:prSet presAssocID="{26FB8E3E-FD8F-44FC-9944-BD2E9F6563F4}" presName="descendantText" presStyleLbl="alignAcc1" presStyleIdx="1" presStyleCnt="6">
        <dgm:presLayoutVars>
          <dgm:bulletEnabled val="1"/>
        </dgm:presLayoutVars>
      </dgm:prSet>
      <dgm:spPr/>
    </dgm:pt>
    <dgm:pt modelId="{27A8D283-2BC6-4B17-8EB2-79CB46C4FF87}" type="pres">
      <dgm:prSet presAssocID="{23F85513-B166-41B3-B15A-AAE72EFD953C}" presName="sp" presStyleCnt="0"/>
      <dgm:spPr/>
    </dgm:pt>
    <dgm:pt modelId="{0FFEA6EE-156C-40A1-B6EE-212BEED83CDE}" type="pres">
      <dgm:prSet presAssocID="{4AFE9355-CC97-4166-AAC6-1489B3C94D25}" presName="composite" presStyleCnt="0"/>
      <dgm:spPr/>
    </dgm:pt>
    <dgm:pt modelId="{23F1B763-2CA4-4140-8BCA-4638B2C7B224}" type="pres">
      <dgm:prSet presAssocID="{4AFE9355-CC97-4166-AAC6-1489B3C94D2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D5444F5-7595-4F26-A1E9-EE2D6B1A8A08}" type="pres">
      <dgm:prSet presAssocID="{4AFE9355-CC97-4166-AAC6-1489B3C94D25}" presName="descendantText" presStyleLbl="alignAcc1" presStyleIdx="2" presStyleCnt="6">
        <dgm:presLayoutVars>
          <dgm:bulletEnabled val="1"/>
        </dgm:presLayoutVars>
      </dgm:prSet>
      <dgm:spPr/>
    </dgm:pt>
    <dgm:pt modelId="{E33185FE-7157-4092-9B09-0A827CC0DF4A}" type="pres">
      <dgm:prSet presAssocID="{CBF18A83-E15A-4C16-AB7C-36C374BE6D5D}" presName="sp" presStyleCnt="0"/>
      <dgm:spPr/>
    </dgm:pt>
    <dgm:pt modelId="{0FC2A49E-93B1-469F-ACF9-9B6502692B21}" type="pres">
      <dgm:prSet presAssocID="{6AF5079F-A937-4257-9055-538520D37F9D}" presName="composite" presStyleCnt="0"/>
      <dgm:spPr/>
    </dgm:pt>
    <dgm:pt modelId="{DC53F790-F47A-4371-8665-8AA32FFD0EF2}" type="pres">
      <dgm:prSet presAssocID="{6AF5079F-A937-4257-9055-538520D37F9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7F5C498-5972-42C6-A94E-89334B56A71C}" type="pres">
      <dgm:prSet presAssocID="{6AF5079F-A937-4257-9055-538520D37F9D}" presName="descendantText" presStyleLbl="alignAcc1" presStyleIdx="3" presStyleCnt="6">
        <dgm:presLayoutVars>
          <dgm:bulletEnabled val="1"/>
        </dgm:presLayoutVars>
      </dgm:prSet>
      <dgm:spPr/>
    </dgm:pt>
    <dgm:pt modelId="{F7286C30-F44E-434A-B130-95B29D774D0A}" type="pres">
      <dgm:prSet presAssocID="{EF4C4AE7-AF9A-4544-BBF9-7BA1E8A91BF2}" presName="sp" presStyleCnt="0"/>
      <dgm:spPr/>
    </dgm:pt>
    <dgm:pt modelId="{48340A5A-DE4A-4A46-A058-03781659CE2E}" type="pres">
      <dgm:prSet presAssocID="{493B8999-6F53-483E-AF12-0673512E46E6}" presName="composite" presStyleCnt="0"/>
      <dgm:spPr/>
    </dgm:pt>
    <dgm:pt modelId="{EA268B02-914B-424D-AAA0-DC4871DBC7B0}" type="pres">
      <dgm:prSet presAssocID="{493B8999-6F53-483E-AF12-0673512E46E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34A3C2D-52B4-4A7B-A06C-1598DF5E15A2}" type="pres">
      <dgm:prSet presAssocID="{493B8999-6F53-483E-AF12-0673512E46E6}" presName="descendantText" presStyleLbl="alignAcc1" presStyleIdx="4" presStyleCnt="6">
        <dgm:presLayoutVars>
          <dgm:bulletEnabled val="1"/>
        </dgm:presLayoutVars>
      </dgm:prSet>
      <dgm:spPr/>
    </dgm:pt>
    <dgm:pt modelId="{E5098B3B-1FB7-4871-A9DA-FA91710609D5}" type="pres">
      <dgm:prSet presAssocID="{59BEC1A4-B79F-4248-90BB-44FAB85E4CE7}" presName="sp" presStyleCnt="0"/>
      <dgm:spPr/>
    </dgm:pt>
    <dgm:pt modelId="{BCC24525-1815-40AC-ABF8-83030D3AF309}" type="pres">
      <dgm:prSet presAssocID="{D2988962-E6DD-46FD-89FE-6DA3E9894D87}" presName="composite" presStyleCnt="0"/>
      <dgm:spPr/>
    </dgm:pt>
    <dgm:pt modelId="{035B3AE7-C6DC-468D-848F-975E2E47DB9C}" type="pres">
      <dgm:prSet presAssocID="{D2988962-E6DD-46FD-89FE-6DA3E9894D8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7EFEE82-0125-48AC-976F-69DAE208AE50}" type="pres">
      <dgm:prSet presAssocID="{D2988962-E6DD-46FD-89FE-6DA3E9894D8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7AC94A01-95E5-48DD-A2AF-F05C585E7C89}" srcId="{F54A293B-7898-496A-B128-4A4E2382FA82}" destId="{6AF5079F-A937-4257-9055-538520D37F9D}" srcOrd="3" destOrd="0" parTransId="{98B6C4E0-2368-4AB0-91BF-3ABD65998B34}" sibTransId="{EF4C4AE7-AF9A-4544-BBF9-7BA1E8A91BF2}"/>
    <dgm:cxn modelId="{98BA380E-DE7D-42CD-A6A9-F459E077F21C}" type="presOf" srcId="{B81DFA1B-7AAE-4DCD-A40F-92AAF9C68E05}" destId="{8C8E966E-2D8D-4173-8A10-1A6D19984FB9}" srcOrd="0" destOrd="0" presId="urn:microsoft.com/office/officeart/2005/8/layout/chevron2"/>
    <dgm:cxn modelId="{23409018-8C24-4AEF-85A8-951A06852A2A}" type="presOf" srcId="{5311C505-F937-45AD-8F05-2CF039768DFB}" destId="{07EFEE82-0125-48AC-976F-69DAE208AE50}" srcOrd="0" destOrd="0" presId="urn:microsoft.com/office/officeart/2005/8/layout/chevron2"/>
    <dgm:cxn modelId="{DFA5D820-A0AE-4E38-B1B1-A4DB2A7824C9}" type="presOf" srcId="{2DAE8D96-8CE0-43F5-B518-CF0B3A9A346D}" destId="{F19ACD6E-56CC-47B4-BD1B-3BCA3C0FC578}" srcOrd="0" destOrd="0" presId="urn:microsoft.com/office/officeart/2005/8/layout/chevron2"/>
    <dgm:cxn modelId="{AB44FE21-63E8-4CCC-A6AE-B41E3B829F60}" srcId="{26FB8E3E-FD8F-44FC-9944-BD2E9F6563F4}" destId="{B6C47780-56BB-45E9-B193-F744E4E35FDF}" srcOrd="0" destOrd="0" parTransId="{99A0F179-5E2D-4B87-B5D3-7C11F9C512FD}" sibTransId="{526B5388-78CC-4DF1-8721-924B817A92E7}"/>
    <dgm:cxn modelId="{4B59AC28-CA21-431C-B2D6-5B099D24E422}" type="presOf" srcId="{B45F7B7C-9BAC-417A-AEA6-6E593ED6FE1A}" destId="{17F5C498-5972-42C6-A94E-89334B56A71C}" srcOrd="0" destOrd="0" presId="urn:microsoft.com/office/officeart/2005/8/layout/chevron2"/>
    <dgm:cxn modelId="{8C43222A-3FEA-4B2A-B5FE-562CF0613446}" srcId="{6AF5079F-A937-4257-9055-538520D37F9D}" destId="{B45F7B7C-9BAC-417A-AEA6-6E593ED6FE1A}" srcOrd="0" destOrd="0" parTransId="{C536872B-9692-4724-AEE3-6A4AF251F5FC}" sibTransId="{D9F4C332-CEA0-4A24-BE19-3249699DC3E5}"/>
    <dgm:cxn modelId="{00DCC536-224B-4779-BE40-9A1C95FB59B6}" srcId="{4AFE9355-CC97-4166-AAC6-1489B3C94D25}" destId="{9CDCE631-4D51-4B53-9D93-826B8B4E5CA8}" srcOrd="0" destOrd="0" parTransId="{6B5579C0-232A-4F52-9017-DBC3A2C50E51}" sibTransId="{C9DDE293-6091-4EF1-B044-E20B9188120D}"/>
    <dgm:cxn modelId="{03E49F3C-D0F3-44D3-BF43-754A7BC18837}" srcId="{F54A293B-7898-496A-B128-4A4E2382FA82}" destId="{26FB8E3E-FD8F-44FC-9944-BD2E9F6563F4}" srcOrd="1" destOrd="0" parTransId="{AA97F4E7-3EFD-4719-9444-A8764F1DE84D}" sibTransId="{23F85513-B166-41B3-B15A-AAE72EFD953C}"/>
    <dgm:cxn modelId="{9E4C6D5E-190F-4923-A201-6A62E4561C80}" type="presOf" srcId="{4AFE9355-CC97-4166-AAC6-1489B3C94D25}" destId="{23F1B763-2CA4-4140-8BCA-4638B2C7B224}" srcOrd="0" destOrd="0" presId="urn:microsoft.com/office/officeart/2005/8/layout/chevron2"/>
    <dgm:cxn modelId="{A11A2E43-259B-4524-8179-341345F27B97}" type="presOf" srcId="{B6C47780-56BB-45E9-B193-F744E4E35FDF}" destId="{417A34AE-E558-466C-9017-A50D362D72E5}" srcOrd="0" destOrd="0" presId="urn:microsoft.com/office/officeart/2005/8/layout/chevron2"/>
    <dgm:cxn modelId="{8AAC7B47-C6EC-4C23-ADB6-81BDFA7E6A16}" srcId="{D2988962-E6DD-46FD-89FE-6DA3E9894D87}" destId="{5311C505-F937-45AD-8F05-2CF039768DFB}" srcOrd="0" destOrd="0" parTransId="{8ABAE94A-B705-4C16-8675-E1FAA9ED65AF}" sibTransId="{D213F180-B99B-4A17-A4D2-75DD4440DE36}"/>
    <dgm:cxn modelId="{06B32C48-BDDA-46BC-89A3-D8885C00907C}" type="presOf" srcId="{493B8999-6F53-483E-AF12-0673512E46E6}" destId="{EA268B02-914B-424D-AAA0-DC4871DBC7B0}" srcOrd="0" destOrd="0" presId="urn:microsoft.com/office/officeart/2005/8/layout/chevron2"/>
    <dgm:cxn modelId="{55234A68-8980-41ED-AD15-BD68C515D109}" srcId="{F54A293B-7898-496A-B128-4A4E2382FA82}" destId="{4AFE9355-CC97-4166-AAC6-1489B3C94D25}" srcOrd="2" destOrd="0" parTransId="{FE2C37BA-E343-4C7E-8DC4-5F775AC45FB0}" sibTransId="{CBF18A83-E15A-4C16-AB7C-36C374BE6D5D}"/>
    <dgm:cxn modelId="{F9A1116F-BC6B-4056-9960-1A6019FF1769}" srcId="{493B8999-6F53-483E-AF12-0673512E46E6}" destId="{1A3291B0-54DA-4B81-A48E-632EFB1EDF55}" srcOrd="0" destOrd="0" parTransId="{4DE1100D-58AC-4843-B46A-BB0DAA6BB42A}" sibTransId="{7CFBC0CF-DAC2-4C71-B200-33A29AAA6B17}"/>
    <dgm:cxn modelId="{7299F87B-DFBB-42BD-8F15-34BF9B784174}" srcId="{F54A293B-7898-496A-B128-4A4E2382FA82}" destId="{D2988962-E6DD-46FD-89FE-6DA3E9894D87}" srcOrd="5" destOrd="0" parTransId="{796AF78F-8057-4258-A9AC-F28A66FF12F0}" sibTransId="{295BC95C-3684-4D81-BA5F-744979C68EEE}"/>
    <dgm:cxn modelId="{2BB3C482-4F3F-40F7-9C8D-C0B7298D8A2F}" type="presOf" srcId="{9CDCE631-4D51-4B53-9D93-826B8B4E5CA8}" destId="{AD5444F5-7595-4F26-A1E9-EE2D6B1A8A08}" srcOrd="0" destOrd="0" presId="urn:microsoft.com/office/officeart/2005/8/layout/chevron2"/>
    <dgm:cxn modelId="{6FFB6A8B-B18C-4BEF-8735-9CCDA64C9A2E}" type="presOf" srcId="{26FB8E3E-FD8F-44FC-9944-BD2E9F6563F4}" destId="{5A05EF76-F29C-40DC-9D51-F229C87B1B71}" srcOrd="0" destOrd="0" presId="urn:microsoft.com/office/officeart/2005/8/layout/chevron2"/>
    <dgm:cxn modelId="{2C9E0396-2E30-4C9E-BF83-383D5965D34C}" srcId="{F54A293B-7898-496A-B128-4A4E2382FA82}" destId="{493B8999-6F53-483E-AF12-0673512E46E6}" srcOrd="4" destOrd="0" parTransId="{66CAFE6A-E110-43AB-A44E-1B46891B705B}" sibTransId="{59BEC1A4-B79F-4248-90BB-44FAB85E4CE7}"/>
    <dgm:cxn modelId="{A7F89FAD-171A-42C9-B740-6762025E272F}" srcId="{F54A293B-7898-496A-B128-4A4E2382FA82}" destId="{B81DFA1B-7AAE-4DCD-A40F-92AAF9C68E05}" srcOrd="0" destOrd="0" parTransId="{CFEE3B5E-2D64-4391-B962-38023D3020C3}" sibTransId="{990DCC0B-5CBE-4EC6-88E7-07458F6CCDA5}"/>
    <dgm:cxn modelId="{D2C6A8DF-0915-48D6-BC95-AD2F9A054634}" type="presOf" srcId="{6AF5079F-A937-4257-9055-538520D37F9D}" destId="{DC53F790-F47A-4371-8665-8AA32FFD0EF2}" srcOrd="0" destOrd="0" presId="urn:microsoft.com/office/officeart/2005/8/layout/chevron2"/>
    <dgm:cxn modelId="{CF1483E3-D658-4FED-BD53-94743996A5FD}" type="presOf" srcId="{D2988962-E6DD-46FD-89FE-6DA3E9894D87}" destId="{035B3AE7-C6DC-468D-848F-975E2E47DB9C}" srcOrd="0" destOrd="0" presId="urn:microsoft.com/office/officeart/2005/8/layout/chevron2"/>
    <dgm:cxn modelId="{0BBC54E8-A3A1-430B-81BF-AC44E807D2F0}" type="presOf" srcId="{F54A293B-7898-496A-B128-4A4E2382FA82}" destId="{8A795DFF-76A4-4D7F-BA4E-2B79795D1128}" srcOrd="0" destOrd="0" presId="urn:microsoft.com/office/officeart/2005/8/layout/chevron2"/>
    <dgm:cxn modelId="{700B7DF0-03EF-45E9-A495-FFAA1371F9B6}" srcId="{B81DFA1B-7AAE-4DCD-A40F-92AAF9C68E05}" destId="{2DAE8D96-8CE0-43F5-B518-CF0B3A9A346D}" srcOrd="0" destOrd="0" parTransId="{C6323638-4FB3-40FA-952C-87246EDCE614}" sibTransId="{BDD68E06-68D5-4485-B542-2684EDBB1D47}"/>
    <dgm:cxn modelId="{A95B6EF6-9EE5-48DE-A947-BC2F22965304}" type="presOf" srcId="{1A3291B0-54DA-4B81-A48E-632EFB1EDF55}" destId="{934A3C2D-52B4-4A7B-A06C-1598DF5E15A2}" srcOrd="0" destOrd="0" presId="urn:microsoft.com/office/officeart/2005/8/layout/chevron2"/>
    <dgm:cxn modelId="{185EB5C3-BA28-4176-867A-FE9B14A51A5B}" type="presParOf" srcId="{8A795DFF-76A4-4D7F-BA4E-2B79795D1128}" destId="{C662149F-32AD-4E1E-99C8-6749313D21DE}" srcOrd="0" destOrd="0" presId="urn:microsoft.com/office/officeart/2005/8/layout/chevron2"/>
    <dgm:cxn modelId="{39B5EDAD-BE84-4F3C-B824-3497317D0F23}" type="presParOf" srcId="{C662149F-32AD-4E1E-99C8-6749313D21DE}" destId="{8C8E966E-2D8D-4173-8A10-1A6D19984FB9}" srcOrd="0" destOrd="0" presId="urn:microsoft.com/office/officeart/2005/8/layout/chevron2"/>
    <dgm:cxn modelId="{EE4736ED-73FB-48A2-A12E-7FFB44D3A8B1}" type="presParOf" srcId="{C662149F-32AD-4E1E-99C8-6749313D21DE}" destId="{F19ACD6E-56CC-47B4-BD1B-3BCA3C0FC578}" srcOrd="1" destOrd="0" presId="urn:microsoft.com/office/officeart/2005/8/layout/chevron2"/>
    <dgm:cxn modelId="{ADDE912A-AB8A-4F34-A9E5-385AF59B2107}" type="presParOf" srcId="{8A795DFF-76A4-4D7F-BA4E-2B79795D1128}" destId="{F958EF8B-E289-43CF-81AD-D8506BB4A869}" srcOrd="1" destOrd="0" presId="urn:microsoft.com/office/officeart/2005/8/layout/chevron2"/>
    <dgm:cxn modelId="{F34EEBF8-BD4B-4F99-B5D8-4CE8C30D82B4}" type="presParOf" srcId="{8A795DFF-76A4-4D7F-BA4E-2B79795D1128}" destId="{98F5F61C-E280-4ACB-BB34-E2510320EF30}" srcOrd="2" destOrd="0" presId="urn:microsoft.com/office/officeart/2005/8/layout/chevron2"/>
    <dgm:cxn modelId="{70CAEBDB-EF2E-4C9D-ADA9-CDAA0C2A4700}" type="presParOf" srcId="{98F5F61C-E280-4ACB-BB34-E2510320EF30}" destId="{5A05EF76-F29C-40DC-9D51-F229C87B1B71}" srcOrd="0" destOrd="0" presId="urn:microsoft.com/office/officeart/2005/8/layout/chevron2"/>
    <dgm:cxn modelId="{05ECC9E6-6655-4DD8-8FDE-6CBF0306A71A}" type="presParOf" srcId="{98F5F61C-E280-4ACB-BB34-E2510320EF30}" destId="{417A34AE-E558-466C-9017-A50D362D72E5}" srcOrd="1" destOrd="0" presId="urn:microsoft.com/office/officeart/2005/8/layout/chevron2"/>
    <dgm:cxn modelId="{8A3A32D8-4C83-4B4F-B5BA-7954EED6AB17}" type="presParOf" srcId="{8A795DFF-76A4-4D7F-BA4E-2B79795D1128}" destId="{27A8D283-2BC6-4B17-8EB2-79CB46C4FF87}" srcOrd="3" destOrd="0" presId="urn:microsoft.com/office/officeart/2005/8/layout/chevron2"/>
    <dgm:cxn modelId="{D315CDD4-2080-4F7D-A45D-57C5F5A2472A}" type="presParOf" srcId="{8A795DFF-76A4-4D7F-BA4E-2B79795D1128}" destId="{0FFEA6EE-156C-40A1-B6EE-212BEED83CDE}" srcOrd="4" destOrd="0" presId="urn:microsoft.com/office/officeart/2005/8/layout/chevron2"/>
    <dgm:cxn modelId="{DC9BF2A8-0A85-4D42-AEE4-66BDA62480EC}" type="presParOf" srcId="{0FFEA6EE-156C-40A1-B6EE-212BEED83CDE}" destId="{23F1B763-2CA4-4140-8BCA-4638B2C7B224}" srcOrd="0" destOrd="0" presId="urn:microsoft.com/office/officeart/2005/8/layout/chevron2"/>
    <dgm:cxn modelId="{74A4ED2A-FB35-4B75-845B-D7F6A09F6DF4}" type="presParOf" srcId="{0FFEA6EE-156C-40A1-B6EE-212BEED83CDE}" destId="{AD5444F5-7595-4F26-A1E9-EE2D6B1A8A08}" srcOrd="1" destOrd="0" presId="urn:microsoft.com/office/officeart/2005/8/layout/chevron2"/>
    <dgm:cxn modelId="{544F1EE6-10C6-4C13-8179-8F50AB409D0B}" type="presParOf" srcId="{8A795DFF-76A4-4D7F-BA4E-2B79795D1128}" destId="{E33185FE-7157-4092-9B09-0A827CC0DF4A}" srcOrd="5" destOrd="0" presId="urn:microsoft.com/office/officeart/2005/8/layout/chevron2"/>
    <dgm:cxn modelId="{9305E1EE-8E30-43C3-92E0-07E650565C8E}" type="presParOf" srcId="{8A795DFF-76A4-4D7F-BA4E-2B79795D1128}" destId="{0FC2A49E-93B1-469F-ACF9-9B6502692B21}" srcOrd="6" destOrd="0" presId="urn:microsoft.com/office/officeart/2005/8/layout/chevron2"/>
    <dgm:cxn modelId="{85214843-83E7-431D-BF3E-446BFC6AEF8A}" type="presParOf" srcId="{0FC2A49E-93B1-469F-ACF9-9B6502692B21}" destId="{DC53F790-F47A-4371-8665-8AA32FFD0EF2}" srcOrd="0" destOrd="0" presId="urn:microsoft.com/office/officeart/2005/8/layout/chevron2"/>
    <dgm:cxn modelId="{9AD1A166-D920-469D-9CCB-E5F0A31A84DE}" type="presParOf" srcId="{0FC2A49E-93B1-469F-ACF9-9B6502692B21}" destId="{17F5C498-5972-42C6-A94E-89334B56A71C}" srcOrd="1" destOrd="0" presId="urn:microsoft.com/office/officeart/2005/8/layout/chevron2"/>
    <dgm:cxn modelId="{678C089E-F882-423F-B71F-B96EC7A0405E}" type="presParOf" srcId="{8A795DFF-76A4-4D7F-BA4E-2B79795D1128}" destId="{F7286C30-F44E-434A-B130-95B29D774D0A}" srcOrd="7" destOrd="0" presId="urn:microsoft.com/office/officeart/2005/8/layout/chevron2"/>
    <dgm:cxn modelId="{80543F55-1E34-40BA-ABA4-0F6BB0718D52}" type="presParOf" srcId="{8A795DFF-76A4-4D7F-BA4E-2B79795D1128}" destId="{48340A5A-DE4A-4A46-A058-03781659CE2E}" srcOrd="8" destOrd="0" presId="urn:microsoft.com/office/officeart/2005/8/layout/chevron2"/>
    <dgm:cxn modelId="{C4104E2E-4948-49EC-8383-FB21F4FE8554}" type="presParOf" srcId="{48340A5A-DE4A-4A46-A058-03781659CE2E}" destId="{EA268B02-914B-424D-AAA0-DC4871DBC7B0}" srcOrd="0" destOrd="0" presId="urn:microsoft.com/office/officeart/2005/8/layout/chevron2"/>
    <dgm:cxn modelId="{0CB710A8-22C8-4794-8367-100DFBB4C480}" type="presParOf" srcId="{48340A5A-DE4A-4A46-A058-03781659CE2E}" destId="{934A3C2D-52B4-4A7B-A06C-1598DF5E15A2}" srcOrd="1" destOrd="0" presId="urn:microsoft.com/office/officeart/2005/8/layout/chevron2"/>
    <dgm:cxn modelId="{66F86450-B3DE-4C7F-A7D5-B4A4A1802BB3}" type="presParOf" srcId="{8A795DFF-76A4-4D7F-BA4E-2B79795D1128}" destId="{E5098B3B-1FB7-4871-A9DA-FA91710609D5}" srcOrd="9" destOrd="0" presId="urn:microsoft.com/office/officeart/2005/8/layout/chevron2"/>
    <dgm:cxn modelId="{2E379FD0-C3E9-4CED-9EEB-2401B2E66E30}" type="presParOf" srcId="{8A795DFF-76A4-4D7F-BA4E-2B79795D1128}" destId="{BCC24525-1815-40AC-ABF8-83030D3AF309}" srcOrd="10" destOrd="0" presId="urn:microsoft.com/office/officeart/2005/8/layout/chevron2"/>
    <dgm:cxn modelId="{5688FB95-1F81-4ABD-9309-477C67BA68DA}" type="presParOf" srcId="{BCC24525-1815-40AC-ABF8-83030D3AF309}" destId="{035B3AE7-C6DC-468D-848F-975E2E47DB9C}" srcOrd="0" destOrd="0" presId="urn:microsoft.com/office/officeart/2005/8/layout/chevron2"/>
    <dgm:cxn modelId="{E2DC9BF9-37B1-4061-8A24-3C428B040933}" type="presParOf" srcId="{BCC24525-1815-40AC-ABF8-83030D3AF309}" destId="{07EFEE82-0125-48AC-976F-69DAE208A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966E-2D8D-4173-8A10-1A6D19984FB9}">
      <dsp:nvSpPr>
        <dsp:cNvPr id="0" name=""/>
        <dsp:cNvSpPr/>
      </dsp:nvSpPr>
      <dsp:spPr>
        <a:xfrm rot="5400000">
          <a:off x="-138528" y="14109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25801"/>
        <a:ext cx="646465" cy="277056"/>
      </dsp:txXfrm>
    </dsp:sp>
    <dsp:sp modelId="{F19ACD6E-56CC-47B4-BD1B-3BCA3C0FC578}">
      <dsp:nvSpPr>
        <dsp:cNvPr id="0" name=""/>
        <dsp:cNvSpPr/>
      </dsp:nvSpPr>
      <dsp:spPr>
        <a:xfrm rot="5400000">
          <a:off x="4186297" y="-353726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Retrieve satellite imagery for AO - USGS and ARCGIS</a:t>
          </a:r>
        </a:p>
      </dsp:txBody>
      <dsp:txXfrm rot="-5400000">
        <a:off x="646465" y="31873"/>
        <a:ext cx="7650649" cy="541681"/>
      </dsp:txXfrm>
    </dsp:sp>
    <dsp:sp modelId="{5A05EF76-F29C-40DC-9D51-F229C87B1B71}">
      <dsp:nvSpPr>
        <dsp:cNvPr id="0" name=""/>
        <dsp:cNvSpPr/>
      </dsp:nvSpPr>
      <dsp:spPr>
        <a:xfrm rot="5400000">
          <a:off x="-138528" y="966794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151499"/>
        <a:ext cx="646465" cy="277056"/>
      </dsp:txXfrm>
    </dsp:sp>
    <dsp:sp modelId="{417A34AE-E558-466C-9017-A50D362D72E5}">
      <dsp:nvSpPr>
        <dsp:cNvPr id="0" name=""/>
        <dsp:cNvSpPr/>
      </dsp:nvSpPr>
      <dsp:spPr>
        <a:xfrm rot="5400000">
          <a:off x="4186297" y="-2711566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node field over AO at provided step size - Python</a:t>
          </a:r>
        </a:p>
      </dsp:txBody>
      <dsp:txXfrm rot="-5400000">
        <a:off x="646465" y="857570"/>
        <a:ext cx="7650649" cy="541681"/>
      </dsp:txXfrm>
    </dsp:sp>
    <dsp:sp modelId="{23F1B763-2CA4-4140-8BCA-4638B2C7B224}">
      <dsp:nvSpPr>
        <dsp:cNvPr id="0" name=""/>
        <dsp:cNvSpPr/>
      </dsp:nvSpPr>
      <dsp:spPr>
        <a:xfrm rot="5400000">
          <a:off x="-138528" y="1792491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1977196"/>
        <a:ext cx="646465" cy="277056"/>
      </dsp:txXfrm>
    </dsp:sp>
    <dsp:sp modelId="{AD5444F5-7595-4F26-A1E9-EE2D6B1A8A08}">
      <dsp:nvSpPr>
        <dsp:cNvPr id="0" name=""/>
        <dsp:cNvSpPr/>
      </dsp:nvSpPr>
      <dsp:spPr>
        <a:xfrm rot="5400000">
          <a:off x="4186297" y="-1885868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detection and energy edge weights - Python</a:t>
          </a:r>
        </a:p>
      </dsp:txBody>
      <dsp:txXfrm rot="-5400000">
        <a:off x="646465" y="1683268"/>
        <a:ext cx="7650649" cy="541681"/>
      </dsp:txXfrm>
    </dsp:sp>
    <dsp:sp modelId="{DC53F790-F47A-4371-8665-8AA32FFD0EF2}">
      <dsp:nvSpPr>
        <dsp:cNvPr id="0" name=""/>
        <dsp:cNvSpPr/>
      </dsp:nvSpPr>
      <dsp:spPr>
        <a:xfrm rot="5400000">
          <a:off x="-138528" y="2618189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802894"/>
        <a:ext cx="646465" cy="277056"/>
      </dsp:txXfrm>
    </dsp:sp>
    <dsp:sp modelId="{17F5C498-5972-42C6-A94E-89334B56A71C}">
      <dsp:nvSpPr>
        <dsp:cNvPr id="0" name=""/>
        <dsp:cNvSpPr/>
      </dsp:nvSpPr>
      <dsp:spPr>
        <a:xfrm rot="5400000">
          <a:off x="4186297" y="-1060171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these weights and arcs to file - Python </a:t>
          </a:r>
        </a:p>
      </dsp:txBody>
      <dsp:txXfrm rot="-5400000">
        <a:off x="646465" y="2508965"/>
        <a:ext cx="7650649" cy="541681"/>
      </dsp:txXfrm>
    </dsp:sp>
    <dsp:sp modelId="{EA268B02-914B-424D-AAA0-DC4871DBC7B0}">
      <dsp:nvSpPr>
        <dsp:cNvPr id="0" name=""/>
        <dsp:cNvSpPr/>
      </dsp:nvSpPr>
      <dsp:spPr>
        <a:xfrm rot="5400000">
          <a:off x="-138528" y="344388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628591"/>
        <a:ext cx="646465" cy="277056"/>
      </dsp:txXfrm>
    </dsp:sp>
    <dsp:sp modelId="{934A3C2D-52B4-4A7B-A06C-1598DF5E15A2}">
      <dsp:nvSpPr>
        <dsp:cNvPr id="0" name=""/>
        <dsp:cNvSpPr/>
      </dsp:nvSpPr>
      <dsp:spPr>
        <a:xfrm rot="5400000">
          <a:off x="4186297" y="-234474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Utilize Gurobi to run multi-objective optimizer – Julia and </a:t>
          </a:r>
          <a:r>
            <a:rPr lang="en-US" sz="2200" kern="1200" dirty="0" err="1"/>
            <a:t>JuMP</a:t>
          </a:r>
          <a:endParaRPr lang="en-US" sz="2200" kern="1200" dirty="0"/>
        </a:p>
      </dsp:txBody>
      <dsp:txXfrm rot="-5400000">
        <a:off x="646465" y="3334662"/>
        <a:ext cx="7650649" cy="541681"/>
      </dsp:txXfrm>
    </dsp:sp>
    <dsp:sp modelId="{035B3AE7-C6DC-468D-848F-975E2E47DB9C}">
      <dsp:nvSpPr>
        <dsp:cNvPr id="0" name=""/>
        <dsp:cNvSpPr/>
      </dsp:nvSpPr>
      <dsp:spPr>
        <a:xfrm rot="5400000">
          <a:off x="-138528" y="4269583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454288"/>
        <a:ext cx="646465" cy="277056"/>
      </dsp:txXfrm>
    </dsp:sp>
    <dsp:sp modelId="{07EFEE82-0125-48AC-976F-69DAE208AE50}">
      <dsp:nvSpPr>
        <dsp:cNvPr id="0" name=""/>
        <dsp:cNvSpPr/>
      </dsp:nvSpPr>
      <dsp:spPr>
        <a:xfrm rot="5400000">
          <a:off x="4186297" y="59122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Utilizing path generate statistics and imagery - Python</a:t>
          </a:r>
        </a:p>
      </dsp:txBody>
      <dsp:txXfrm rot="-5400000">
        <a:off x="646465" y="4160359"/>
        <a:ext cx="7650649" cy="541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10/18/2024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detection path </a:t>
            </a:r>
          </a:p>
          <a:p>
            <a:r>
              <a:rPr lang="en-US" dirty="0"/>
              <a:t>Until it diverges </a:t>
            </a:r>
          </a:p>
          <a:p>
            <a:r>
              <a:rPr lang="en-US" dirty="0"/>
              <a:t>Need to explore why the jagged lines </a:t>
            </a:r>
          </a:p>
          <a:p>
            <a:r>
              <a:rPr lang="en-US" dirty="0"/>
              <a:t>Hugs the hill to chase changes in elevation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this is a platform developed by </a:t>
            </a:r>
            <a:r>
              <a:rPr lang="en-US" err="1"/>
              <a:t>clearpath</a:t>
            </a:r>
            <a:r>
              <a:rPr lang="en-US"/>
              <a:t> robotics called Moose: Give tech specs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</a:t>
            </a:r>
          </a:p>
          <a:p>
            <a:r>
              <a:rPr lang="en-US" dirty="0"/>
              <a:t>Multi-objective path function that utilizes detection and energy values </a:t>
            </a:r>
          </a:p>
          <a:p>
            <a:r>
              <a:rPr lang="en-US" dirty="0"/>
              <a:t>Contour map: introduces the terrain, valley of low vegetation </a:t>
            </a:r>
          </a:p>
          <a:p>
            <a:r>
              <a:rPr lang="en-US" dirty="0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straight through enemies </a:t>
            </a:r>
          </a:p>
          <a:p>
            <a:r>
              <a:rPr lang="en-US" dirty="0"/>
              <a:t>Minimizes the total number of steps taken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moves around enemies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39DAA-7D7B-377F-5367-81ACFBC2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2" cy="44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A0B75-AFF8-DF6D-040A-82532E3F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987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Further Explore Pareto Frontier</a:t>
            </a:r>
          </a:p>
          <a:p>
            <a:pPr marL="514350" indent="-514350">
              <a:buAutoNum type="arabicPeriod"/>
            </a:pPr>
            <a:r>
              <a:rPr lang="en-US" dirty="0"/>
              <a:t>Tweak parameter settings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Extend range 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Write Paper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4376791" y="3254345"/>
            <a:ext cx="4538760" cy="2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22960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 the next steps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ability to charge in place?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Journal choice?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Division of labor for the paper?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 dirty="0">
                <a:solidFill>
                  <a:schemeClr val="bg1"/>
                </a:solidFill>
              </a:rPr>
              <a:t>RFIs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765828" y="423039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Walking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774380" y="5057482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774380" y="5884570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Crawling</a:t>
            </a:r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59685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721781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6891381" y="5776848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89BBB4-D6D2-B93C-B08C-A955174D2064}"/>
              </a:ext>
            </a:extLst>
          </p:cNvPr>
          <p:cNvSpPr/>
          <p:nvPr/>
        </p:nvSpPr>
        <p:spPr>
          <a:xfrm>
            <a:off x="5373142" y="3250864"/>
            <a:ext cx="242946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Charging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7135527" y="5431926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Probability of Detection</a:t>
            </a:r>
            <a:endParaRPr lang="en-US" sz="16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782592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7F1AB-115F-7362-68F2-A94B8754944C}"/>
              </a:ext>
            </a:extLst>
          </p:cNvPr>
          <p:cNvSpPr/>
          <p:nvPr/>
        </p:nvSpPr>
        <p:spPr>
          <a:xfrm>
            <a:off x="3670349" y="2785886"/>
            <a:ext cx="242946" cy="2301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multi-objective function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multiple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94E63F-8B50-0F69-89F6-284A8DA99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03131"/>
              </p:ext>
            </p:extLst>
          </p:nvPr>
        </p:nvGraphicFramePr>
        <p:xfrm>
          <a:off x="408790" y="1246836"/>
          <a:ext cx="8326419" cy="50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77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0980-F10D-AA75-A0B7-A63A0FB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5" y="1336112"/>
            <a:ext cx="8427308" cy="519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Minimize the sum of </a:t>
            </a:r>
            <a:r>
              <a:rPr lang="en-US" sz="2800" dirty="0">
                <a:solidFill>
                  <a:schemeClr val="accent1"/>
                </a:solidFill>
              </a:rPr>
              <a:t>energy expended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and the sum of </a:t>
            </a:r>
            <a:r>
              <a:rPr lang="en-US" sz="2800" dirty="0">
                <a:solidFill>
                  <a:srgbClr val="FF0000"/>
                </a:solidFill>
              </a:rPr>
              <a:t>detection probability </a:t>
            </a:r>
            <a:r>
              <a:rPr lang="en-US" sz="2800" dirty="0"/>
              <a:t>for each edge along the path*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chemeClr val="accent1"/>
                </a:solidFill>
              </a:rPr>
              <a:t>Energy Expended</a:t>
            </a:r>
            <a:r>
              <a:rPr lang="en-US" sz="1700" dirty="0"/>
              <a:t>: calculated through a drive train simulation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0000"/>
                </a:solidFill>
              </a:rPr>
              <a:t>Detection Probability</a:t>
            </a:r>
            <a:r>
              <a:rPr lang="en-US" sz="1700" dirty="0"/>
              <a:t>: calculated through visual and audio detection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/>
              <a:t>*Simulations modeled using </a:t>
            </a:r>
            <a:r>
              <a:rPr lang="en-US" sz="1700" dirty="0" err="1"/>
              <a:t>JuMP</a:t>
            </a:r>
            <a:r>
              <a:rPr lang="en-US" sz="1700" dirty="0"/>
              <a:t> in Julia and Python and Optimized using the Gurobi solver.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2330B-CCF3-2C97-E946-DDA452B2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r="27436"/>
          <a:stretch/>
        </p:blipFill>
        <p:spPr>
          <a:xfrm>
            <a:off x="1821214" y="2841498"/>
            <a:ext cx="5501569" cy="1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4CFE3C-588E-182F-F5AD-506819EE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6B113-5CFD-1ED0-DBBE-1FDBB57B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2BB45-D48E-BCEC-C0E1-F040E259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E0E16-8755-8A8F-5573-581292391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95730400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17</TotalTime>
  <Words>501</Words>
  <Application>Microsoft Office PowerPoint</Application>
  <PresentationFormat>On-screen Show (4:3)</PresentationFormat>
  <Paragraphs>114</Paragraphs>
  <Slides>15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UGV Adaptations</vt:lpstr>
      <vt:lpstr>Methodology</vt:lpstr>
      <vt:lpstr>Workflow</vt:lpstr>
      <vt:lpstr>Objective Function</vt:lpstr>
      <vt:lpstr>Results</vt:lpstr>
      <vt:lpstr>Results</vt:lpstr>
      <vt:lpstr>Results</vt:lpstr>
      <vt:lpstr>Next Steps</vt:lpstr>
      <vt:lpstr>RFIs</vt:lpstr>
      <vt:lpstr>Even Weight</vt:lpstr>
      <vt:lpstr>Detection</vt:lpstr>
      <vt:lpstr>Battery 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1</cp:revision>
  <cp:lastPrinted>2022-11-07T17:16:15Z</cp:lastPrinted>
  <dcterms:created xsi:type="dcterms:W3CDTF">2022-12-13T03:42:08Z</dcterms:created>
  <dcterms:modified xsi:type="dcterms:W3CDTF">2024-10-18T14:04:30Z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